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63" r:id="rId2"/>
    <p:sldMasterId id="2147483662" r:id="rId3"/>
    <p:sldMasterId id="2147483660" r:id="rId4"/>
    <p:sldMasterId id="2147483658" r:id="rId5"/>
    <p:sldMasterId id="2147483657" r:id="rId6"/>
    <p:sldMasterId id="2147483655" r:id="rId7"/>
    <p:sldMasterId id="2147483653" r:id="rId8"/>
    <p:sldMasterId id="2147483651" r:id="rId9"/>
    <p:sldMasterId id="2147483671" r:id="rId10"/>
    <p:sldMasterId id="2147484124" r:id="rId11"/>
    <p:sldMasterId id="2147484136" r:id="rId12"/>
  </p:sldMasterIdLst>
  <p:notesMasterIdLst>
    <p:notesMasterId r:id="rId96"/>
  </p:notesMasterIdLst>
  <p:sldIdLst>
    <p:sldId id="256" r:id="rId13"/>
    <p:sldId id="280" r:id="rId14"/>
    <p:sldId id="306" r:id="rId15"/>
    <p:sldId id="297" r:id="rId16"/>
    <p:sldId id="259" r:id="rId17"/>
    <p:sldId id="264" r:id="rId18"/>
    <p:sldId id="285" r:id="rId19"/>
    <p:sldId id="263" r:id="rId20"/>
    <p:sldId id="262" r:id="rId21"/>
    <p:sldId id="258" r:id="rId22"/>
    <p:sldId id="257" r:id="rId23"/>
    <p:sldId id="340" r:id="rId24"/>
    <p:sldId id="278" r:id="rId25"/>
    <p:sldId id="287" r:id="rId26"/>
    <p:sldId id="288" r:id="rId27"/>
    <p:sldId id="265" r:id="rId28"/>
    <p:sldId id="351" r:id="rId29"/>
    <p:sldId id="350" r:id="rId30"/>
    <p:sldId id="266" r:id="rId31"/>
    <p:sldId id="267" r:id="rId32"/>
    <p:sldId id="279" r:id="rId33"/>
    <p:sldId id="342" r:id="rId34"/>
    <p:sldId id="343" r:id="rId35"/>
    <p:sldId id="341" r:id="rId36"/>
    <p:sldId id="268" r:id="rId37"/>
    <p:sldId id="261" r:id="rId38"/>
    <p:sldId id="269" r:id="rId39"/>
    <p:sldId id="281" r:id="rId40"/>
    <p:sldId id="282" r:id="rId41"/>
    <p:sldId id="283" r:id="rId42"/>
    <p:sldId id="284" r:id="rId43"/>
    <p:sldId id="270" r:id="rId44"/>
    <p:sldId id="273" r:id="rId45"/>
    <p:sldId id="298" r:id="rId46"/>
    <p:sldId id="325" r:id="rId47"/>
    <p:sldId id="326" r:id="rId48"/>
    <p:sldId id="322" r:id="rId49"/>
    <p:sldId id="328" r:id="rId50"/>
    <p:sldId id="329" r:id="rId51"/>
    <p:sldId id="330" r:id="rId52"/>
    <p:sldId id="299" r:id="rId53"/>
    <p:sldId id="301" r:id="rId54"/>
    <p:sldId id="303" r:id="rId55"/>
    <p:sldId id="296" r:id="rId56"/>
    <p:sldId id="308" r:id="rId57"/>
    <p:sldId id="346" r:id="rId58"/>
    <p:sldId id="309" r:id="rId59"/>
    <p:sldId id="312" r:id="rId60"/>
    <p:sldId id="345" r:id="rId61"/>
    <p:sldId id="274" r:id="rId62"/>
    <p:sldId id="344" r:id="rId63"/>
    <p:sldId id="275" r:id="rId64"/>
    <p:sldId id="304" r:id="rId65"/>
    <p:sldId id="307" r:id="rId66"/>
    <p:sldId id="276" r:id="rId67"/>
    <p:sldId id="290" r:id="rId68"/>
    <p:sldId id="291" r:id="rId69"/>
    <p:sldId id="292" r:id="rId70"/>
    <p:sldId id="293" r:id="rId71"/>
    <p:sldId id="294" r:id="rId72"/>
    <p:sldId id="295" r:id="rId73"/>
    <p:sldId id="310" r:id="rId74"/>
    <p:sldId id="305" r:id="rId75"/>
    <p:sldId id="277" r:id="rId76"/>
    <p:sldId id="271" r:id="rId77"/>
    <p:sldId id="313" r:id="rId78"/>
    <p:sldId id="272" r:id="rId79"/>
    <p:sldId id="358" r:id="rId80"/>
    <p:sldId id="359" r:id="rId81"/>
    <p:sldId id="356" r:id="rId82"/>
    <p:sldId id="357" r:id="rId83"/>
    <p:sldId id="353" r:id="rId84"/>
    <p:sldId id="349" r:id="rId85"/>
    <p:sldId id="347" r:id="rId86"/>
    <p:sldId id="348" r:id="rId87"/>
    <p:sldId id="331" r:id="rId88"/>
    <p:sldId id="332" r:id="rId89"/>
    <p:sldId id="333" r:id="rId90"/>
    <p:sldId id="338" r:id="rId91"/>
    <p:sldId id="339" r:id="rId92"/>
    <p:sldId id="311" r:id="rId93"/>
    <p:sldId id="360" r:id="rId94"/>
    <p:sldId id="361" r:id="rId9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5F5F"/>
    <a:srgbClr val="969696"/>
    <a:srgbClr val="CC3300"/>
    <a:srgbClr val="000000"/>
    <a:srgbClr val="FFFF00"/>
    <a:srgbClr val="0066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58" d="100"/>
          <a:sy n="58" d="100"/>
        </p:scale>
        <p:origin x="-112" y="-2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548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50" Type="http://schemas.openxmlformats.org/officeDocument/2006/relationships/slide" Target="slides/slide38.xml"/><Relationship Id="rId51" Type="http://schemas.openxmlformats.org/officeDocument/2006/relationships/slide" Target="slides/slide39.xml"/><Relationship Id="rId52" Type="http://schemas.openxmlformats.org/officeDocument/2006/relationships/slide" Target="slides/slide40.xml"/><Relationship Id="rId53" Type="http://schemas.openxmlformats.org/officeDocument/2006/relationships/slide" Target="slides/slide41.xml"/><Relationship Id="rId54" Type="http://schemas.openxmlformats.org/officeDocument/2006/relationships/slide" Target="slides/slide42.xml"/><Relationship Id="rId55" Type="http://schemas.openxmlformats.org/officeDocument/2006/relationships/slide" Target="slides/slide43.xml"/><Relationship Id="rId56" Type="http://schemas.openxmlformats.org/officeDocument/2006/relationships/slide" Target="slides/slide44.xml"/><Relationship Id="rId57" Type="http://schemas.openxmlformats.org/officeDocument/2006/relationships/slide" Target="slides/slide45.xml"/><Relationship Id="rId58" Type="http://schemas.openxmlformats.org/officeDocument/2006/relationships/slide" Target="slides/slide46.xml"/><Relationship Id="rId59" Type="http://schemas.openxmlformats.org/officeDocument/2006/relationships/slide" Target="slides/slide47.xml"/><Relationship Id="rId70" Type="http://schemas.openxmlformats.org/officeDocument/2006/relationships/slide" Target="slides/slide58.xml"/><Relationship Id="rId71" Type="http://schemas.openxmlformats.org/officeDocument/2006/relationships/slide" Target="slides/slide59.xml"/><Relationship Id="rId72" Type="http://schemas.openxmlformats.org/officeDocument/2006/relationships/slide" Target="slides/slide60.xml"/><Relationship Id="rId73" Type="http://schemas.openxmlformats.org/officeDocument/2006/relationships/slide" Target="slides/slide61.xml"/><Relationship Id="rId74" Type="http://schemas.openxmlformats.org/officeDocument/2006/relationships/slide" Target="slides/slide62.xml"/><Relationship Id="rId75" Type="http://schemas.openxmlformats.org/officeDocument/2006/relationships/slide" Target="slides/slide63.xml"/><Relationship Id="rId76" Type="http://schemas.openxmlformats.org/officeDocument/2006/relationships/slide" Target="slides/slide64.xml"/><Relationship Id="rId77" Type="http://schemas.openxmlformats.org/officeDocument/2006/relationships/slide" Target="slides/slide65.xml"/><Relationship Id="rId78" Type="http://schemas.openxmlformats.org/officeDocument/2006/relationships/slide" Target="slides/slide66.xml"/><Relationship Id="rId79" Type="http://schemas.openxmlformats.org/officeDocument/2006/relationships/slide" Target="slides/slide67.xml"/><Relationship Id="rId90" Type="http://schemas.openxmlformats.org/officeDocument/2006/relationships/slide" Target="slides/slide78.xml"/><Relationship Id="rId91" Type="http://schemas.openxmlformats.org/officeDocument/2006/relationships/slide" Target="slides/slide79.xml"/><Relationship Id="rId92" Type="http://schemas.openxmlformats.org/officeDocument/2006/relationships/slide" Target="slides/slide80.xml"/><Relationship Id="rId93" Type="http://schemas.openxmlformats.org/officeDocument/2006/relationships/slide" Target="slides/slide81.xml"/><Relationship Id="rId94" Type="http://schemas.openxmlformats.org/officeDocument/2006/relationships/slide" Target="slides/slide82.xml"/><Relationship Id="rId95" Type="http://schemas.openxmlformats.org/officeDocument/2006/relationships/slide" Target="slides/slide83.xml"/><Relationship Id="rId96" Type="http://schemas.openxmlformats.org/officeDocument/2006/relationships/notesMaster" Target="notesMasters/notesMaster1.xml"/><Relationship Id="rId97" Type="http://schemas.openxmlformats.org/officeDocument/2006/relationships/printerSettings" Target="printerSettings/printerSettings1.bin"/><Relationship Id="rId98" Type="http://schemas.openxmlformats.org/officeDocument/2006/relationships/presProps" Target="presProps.xml"/><Relationship Id="rId99" Type="http://schemas.openxmlformats.org/officeDocument/2006/relationships/viewProps" Target="viewProps.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slide" Target="slides/slide34.xml"/><Relationship Id="rId47" Type="http://schemas.openxmlformats.org/officeDocument/2006/relationships/slide" Target="slides/slide35.xml"/><Relationship Id="rId48" Type="http://schemas.openxmlformats.org/officeDocument/2006/relationships/slide" Target="slides/slide36.xml"/><Relationship Id="rId49" Type="http://schemas.openxmlformats.org/officeDocument/2006/relationships/slide" Target="slides/slide37.xml"/><Relationship Id="rId60" Type="http://schemas.openxmlformats.org/officeDocument/2006/relationships/slide" Target="slides/slide48.xml"/><Relationship Id="rId61" Type="http://schemas.openxmlformats.org/officeDocument/2006/relationships/slide" Target="slides/slide49.xml"/><Relationship Id="rId62" Type="http://schemas.openxmlformats.org/officeDocument/2006/relationships/slide" Target="slides/slide50.xml"/><Relationship Id="rId63" Type="http://schemas.openxmlformats.org/officeDocument/2006/relationships/slide" Target="slides/slide51.xml"/><Relationship Id="rId64" Type="http://schemas.openxmlformats.org/officeDocument/2006/relationships/slide" Target="slides/slide52.xml"/><Relationship Id="rId65" Type="http://schemas.openxmlformats.org/officeDocument/2006/relationships/slide" Target="slides/slide53.xml"/><Relationship Id="rId66" Type="http://schemas.openxmlformats.org/officeDocument/2006/relationships/slide" Target="slides/slide54.xml"/><Relationship Id="rId67" Type="http://schemas.openxmlformats.org/officeDocument/2006/relationships/slide" Target="slides/slide55.xml"/><Relationship Id="rId68" Type="http://schemas.openxmlformats.org/officeDocument/2006/relationships/slide" Target="slides/slide56.xml"/><Relationship Id="rId69" Type="http://schemas.openxmlformats.org/officeDocument/2006/relationships/slide" Target="slides/slide57.xml"/><Relationship Id="rId100" Type="http://schemas.openxmlformats.org/officeDocument/2006/relationships/theme" Target="theme/theme1.xml"/><Relationship Id="rId80" Type="http://schemas.openxmlformats.org/officeDocument/2006/relationships/slide" Target="slides/slide68.xml"/><Relationship Id="rId81" Type="http://schemas.openxmlformats.org/officeDocument/2006/relationships/slide" Target="slides/slide69.xml"/><Relationship Id="rId82" Type="http://schemas.openxmlformats.org/officeDocument/2006/relationships/slide" Target="slides/slide70.xml"/><Relationship Id="rId83" Type="http://schemas.openxmlformats.org/officeDocument/2006/relationships/slide" Target="slides/slide71.xml"/><Relationship Id="rId84" Type="http://schemas.openxmlformats.org/officeDocument/2006/relationships/slide" Target="slides/slide72.xml"/><Relationship Id="rId85" Type="http://schemas.openxmlformats.org/officeDocument/2006/relationships/slide" Target="slides/slide73.xml"/><Relationship Id="rId86" Type="http://schemas.openxmlformats.org/officeDocument/2006/relationships/slide" Target="slides/slide74.xml"/><Relationship Id="rId87" Type="http://schemas.openxmlformats.org/officeDocument/2006/relationships/slide" Target="slides/slide75.xml"/><Relationship Id="rId88" Type="http://schemas.openxmlformats.org/officeDocument/2006/relationships/slide" Target="slides/slide76.xml"/><Relationship Id="rId89" Type="http://schemas.openxmlformats.org/officeDocument/2006/relationships/slide" Target="slides/slide7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1044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113668"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44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44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1044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14F7BE2D-2834-9D4E-ADA1-56960F2D640B}" type="slidenum">
              <a:rPr lang="en-US"/>
              <a:pPr>
                <a:defRPr/>
              </a:pPr>
              <a:t>‹#›</a:t>
            </a:fld>
            <a:endParaRPr lang="en-US"/>
          </a:p>
        </p:txBody>
      </p:sp>
    </p:spTree>
    <p:extLst>
      <p:ext uri="{BB962C8B-B14F-4D97-AF65-F5344CB8AC3E}">
        <p14:creationId xmlns:p14="http://schemas.microsoft.com/office/powerpoint/2010/main" val="37769513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0D6CF5D-CDF5-3849-A0CA-71D5EC968A55}" type="slidenum">
              <a:rPr lang="en-US" sz="1200"/>
              <a:pPr/>
              <a:t>1</a:t>
            </a:fld>
            <a:endParaRPr lang="en-US" sz="1200"/>
          </a:p>
        </p:txBody>
      </p:sp>
      <p:sp>
        <p:nvSpPr>
          <p:cNvPr id="115714" name="Rectangle 2"/>
          <p:cNvSpPr>
            <a:spLocks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B41AE20-C8DD-C84A-BE26-CB8286879E62}" type="slidenum">
              <a:rPr lang="en-US" sz="1200"/>
              <a:pPr/>
              <a:t>10</a:t>
            </a:fld>
            <a:endParaRPr lang="en-US" sz="1200"/>
          </a:p>
        </p:txBody>
      </p:sp>
      <p:sp>
        <p:nvSpPr>
          <p:cNvPr id="134146" name="Rectangle 2"/>
          <p:cNvSpPr>
            <a:spLocks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AE4240-E563-434A-94BA-32E0EC893D8E}" type="slidenum">
              <a:rPr lang="en-US" sz="1200"/>
              <a:pPr/>
              <a:t>11</a:t>
            </a:fld>
            <a:endParaRPr lang="en-US" sz="1200"/>
          </a:p>
        </p:txBody>
      </p:sp>
      <p:sp>
        <p:nvSpPr>
          <p:cNvPr id="136194" name="Rectangle 2"/>
          <p:cNvSpPr>
            <a:spLocks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3FCADF2-A7C9-7440-844D-647BEB6F42D7}" type="slidenum">
              <a:rPr lang="en-US" sz="1200"/>
              <a:pPr/>
              <a:t>12</a:t>
            </a:fld>
            <a:endParaRPr lang="en-US" sz="1200"/>
          </a:p>
        </p:txBody>
      </p:sp>
      <p:sp>
        <p:nvSpPr>
          <p:cNvPr id="138242" name="Rectangle 2"/>
          <p:cNvSpPr>
            <a:spLocks noChangeArrowheads="1"/>
          </p:cNvSpPr>
          <p:nvPr>
            <p:ph type="sldImg"/>
          </p:nvPr>
        </p:nvSpPr>
        <p:spPr>
          <a:solidFill>
            <a:srgbClr val="FFFFFF"/>
          </a:solidFill>
          <a:ln/>
        </p:spPr>
      </p:sp>
      <p:sp>
        <p:nvSpPr>
          <p:cNvPr id="138243"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338C2B6-D760-4147-8248-8FB65F3D015C}" type="slidenum">
              <a:rPr lang="en-US" sz="1200"/>
              <a:pPr/>
              <a:t>13</a:t>
            </a:fld>
            <a:endParaRPr lang="en-US" sz="1200"/>
          </a:p>
        </p:txBody>
      </p:sp>
      <p:sp>
        <p:nvSpPr>
          <p:cNvPr id="140290" name="Rectangle 2"/>
          <p:cNvSpPr>
            <a:spLocks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0E9851E-4757-8B4D-B4EB-1E95E4BACB61}" type="slidenum">
              <a:rPr lang="en-US" sz="1200"/>
              <a:pPr/>
              <a:t>14</a:t>
            </a:fld>
            <a:endParaRPr lang="en-US" sz="1200"/>
          </a:p>
        </p:txBody>
      </p:sp>
      <p:sp>
        <p:nvSpPr>
          <p:cNvPr id="142338" name="Rectangle 2"/>
          <p:cNvSpPr>
            <a:spLocks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7056E13-6CDC-F941-BAA3-C3C0F2A317B9}" type="slidenum">
              <a:rPr lang="en-US" sz="1200"/>
              <a:pPr/>
              <a:t>15</a:t>
            </a:fld>
            <a:endParaRPr lang="en-US" sz="1200"/>
          </a:p>
        </p:txBody>
      </p:sp>
      <p:sp>
        <p:nvSpPr>
          <p:cNvPr id="144386" name="Rectangle 2"/>
          <p:cNvSpPr>
            <a:spLocks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A726DA-DFCD-6C47-A6A0-053B52C92914}" type="slidenum">
              <a:rPr lang="en-US" sz="1200"/>
              <a:pPr/>
              <a:t>16</a:t>
            </a:fld>
            <a:endParaRPr lang="en-US" sz="1200"/>
          </a:p>
        </p:txBody>
      </p:sp>
      <p:sp>
        <p:nvSpPr>
          <p:cNvPr id="146434" name="Rectangle 2"/>
          <p:cNvSpPr>
            <a:spLocks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4D85AC2-E73B-EC4F-96CA-FF3F78A57FF6}" type="slidenum">
              <a:rPr lang="en-US" sz="1200"/>
              <a:pPr/>
              <a:t>17</a:t>
            </a:fld>
            <a:endParaRPr lang="en-US" sz="1200"/>
          </a:p>
        </p:txBody>
      </p:sp>
      <p:sp>
        <p:nvSpPr>
          <p:cNvPr id="148482" name="Rectangle 2"/>
          <p:cNvSpPr>
            <a:spLocks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12BCDC2-C13D-DD48-B5FC-878BB8F95292}" type="slidenum">
              <a:rPr lang="en-US" sz="1200"/>
              <a:pPr/>
              <a:t>18</a:t>
            </a:fld>
            <a:endParaRPr lang="en-US" sz="1200"/>
          </a:p>
        </p:txBody>
      </p:sp>
      <p:sp>
        <p:nvSpPr>
          <p:cNvPr id="150530" name="Rectangle 2"/>
          <p:cNvSpPr>
            <a:spLocks noChangeArrowheads="1"/>
          </p:cNvSpPr>
          <p:nvPr>
            <p:ph type="sldImg"/>
          </p:nvPr>
        </p:nvSpPr>
        <p:spPr>
          <a:solidFill>
            <a:srgbClr val="FFFFFF"/>
          </a:solidFill>
          <a:ln/>
        </p:spPr>
      </p:sp>
      <p:sp>
        <p:nvSpPr>
          <p:cNvPr id="150531"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F24760-E01A-094B-8673-42FAB059A20C}" type="slidenum">
              <a:rPr lang="en-US" sz="1200"/>
              <a:pPr/>
              <a:t>19</a:t>
            </a:fld>
            <a:endParaRPr lang="en-US" sz="1200"/>
          </a:p>
        </p:txBody>
      </p:sp>
      <p:sp>
        <p:nvSpPr>
          <p:cNvPr id="152578" name="Rectangle 2"/>
          <p:cNvSpPr>
            <a:spLocks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2C41334-948A-5B49-B9FF-C3B59696E838}" type="slidenum">
              <a:rPr lang="en-US" sz="1200"/>
              <a:pPr/>
              <a:t>2</a:t>
            </a:fld>
            <a:endParaRPr lang="en-US" sz="1200"/>
          </a:p>
        </p:txBody>
      </p:sp>
      <p:sp>
        <p:nvSpPr>
          <p:cNvPr id="117762" name="Rectangle 2"/>
          <p:cNvSpPr>
            <a:spLocks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56BCBCB-1B95-E14E-9AE1-DCB63978ACB9}" type="slidenum">
              <a:rPr lang="en-US" sz="1200"/>
              <a:pPr/>
              <a:t>20</a:t>
            </a:fld>
            <a:endParaRPr lang="en-US" sz="1200"/>
          </a:p>
        </p:txBody>
      </p:sp>
      <p:sp>
        <p:nvSpPr>
          <p:cNvPr id="154626" name="Rectangle 2"/>
          <p:cNvSpPr>
            <a:spLocks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C8407B-EB8D-7540-ADFF-B827F782E69D}" type="slidenum">
              <a:rPr lang="en-US" sz="1200"/>
              <a:pPr/>
              <a:t>21</a:t>
            </a:fld>
            <a:endParaRPr lang="en-US" sz="1200"/>
          </a:p>
        </p:txBody>
      </p:sp>
      <p:sp>
        <p:nvSpPr>
          <p:cNvPr id="156674" name="Rectangle 2"/>
          <p:cNvSpPr>
            <a:spLocks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05436AD-BCAC-3040-997D-BD46010677E2}" type="slidenum">
              <a:rPr lang="en-US" sz="1200"/>
              <a:pPr/>
              <a:t>22</a:t>
            </a:fld>
            <a:endParaRPr lang="en-US" sz="1200"/>
          </a:p>
        </p:txBody>
      </p:sp>
      <p:sp>
        <p:nvSpPr>
          <p:cNvPr id="158722" name="Rectangle 2"/>
          <p:cNvSpPr>
            <a:spLocks noChangeArrowheads="1"/>
          </p:cNvSpPr>
          <p:nvPr>
            <p:ph type="sldImg"/>
          </p:nvPr>
        </p:nvSpPr>
        <p:spPr>
          <a:xfrm>
            <a:off x="838200" y="457200"/>
            <a:ext cx="5181600" cy="3886200"/>
          </a:xfrm>
          <a:solidFill>
            <a:srgbClr val="FFFFFF"/>
          </a:solidFill>
          <a:ln/>
        </p:spPr>
      </p:sp>
      <p:sp>
        <p:nvSpPr>
          <p:cNvPr id="158723"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8C652E5-4E3B-CE42-87DA-98FF3BD54CEB}" type="slidenum">
              <a:rPr lang="en-US" sz="1200"/>
              <a:pPr/>
              <a:t>23</a:t>
            </a:fld>
            <a:endParaRPr lang="en-US" sz="1200"/>
          </a:p>
        </p:txBody>
      </p:sp>
      <p:sp>
        <p:nvSpPr>
          <p:cNvPr id="160770" name="Rectangle 2"/>
          <p:cNvSpPr>
            <a:spLocks noChangeArrowheads="1"/>
          </p:cNvSpPr>
          <p:nvPr>
            <p:ph type="sldImg"/>
          </p:nvPr>
        </p:nvSpPr>
        <p:spPr>
          <a:xfrm>
            <a:off x="838200" y="457200"/>
            <a:ext cx="5181600" cy="3886200"/>
          </a:xfrm>
          <a:solidFill>
            <a:srgbClr val="FFFFFF"/>
          </a:solidFill>
          <a:ln/>
        </p:spPr>
      </p:sp>
      <p:sp>
        <p:nvSpPr>
          <p:cNvPr id="160771"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E92EE06-0B50-C749-BED0-3A0CF193A7CD}" type="slidenum">
              <a:rPr lang="en-US" sz="1200"/>
              <a:pPr/>
              <a:t>24</a:t>
            </a:fld>
            <a:endParaRPr lang="en-US" sz="1200"/>
          </a:p>
        </p:txBody>
      </p:sp>
      <p:sp>
        <p:nvSpPr>
          <p:cNvPr id="162818" name="Rectangle 2"/>
          <p:cNvSpPr>
            <a:spLocks noChangeArrowheads="1"/>
          </p:cNvSpPr>
          <p:nvPr>
            <p:ph type="sldImg"/>
          </p:nvPr>
        </p:nvSpPr>
        <p:spPr>
          <a:solidFill>
            <a:srgbClr val="FFFFFF"/>
          </a:solidFill>
          <a:ln/>
        </p:spPr>
      </p:sp>
      <p:sp>
        <p:nvSpPr>
          <p:cNvPr id="162819"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AEC2000-AAFA-3347-BC61-29D06B36FCE2}" type="slidenum">
              <a:rPr lang="en-US" sz="1200"/>
              <a:pPr/>
              <a:t>25</a:t>
            </a:fld>
            <a:endParaRPr lang="en-US" sz="1200"/>
          </a:p>
        </p:txBody>
      </p:sp>
      <p:sp>
        <p:nvSpPr>
          <p:cNvPr id="164866" name="Rectangle 2"/>
          <p:cNvSpPr>
            <a:spLocks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3C68AC-8EFA-C24B-AA64-626E4A3251CB}" type="slidenum">
              <a:rPr lang="en-US" sz="1200"/>
              <a:pPr/>
              <a:t>26</a:t>
            </a:fld>
            <a:endParaRPr lang="en-US" sz="1200"/>
          </a:p>
        </p:txBody>
      </p:sp>
      <p:sp>
        <p:nvSpPr>
          <p:cNvPr id="166914" name="Rectangle 2"/>
          <p:cNvSpPr>
            <a:spLocks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9061130-4C02-3B44-8F86-D6B9281D75A9}" type="slidenum">
              <a:rPr lang="en-US" sz="1200"/>
              <a:pPr/>
              <a:t>27</a:t>
            </a:fld>
            <a:endParaRPr lang="en-US" sz="1200"/>
          </a:p>
        </p:txBody>
      </p:sp>
      <p:sp>
        <p:nvSpPr>
          <p:cNvPr id="168962" name="Rectangle 2"/>
          <p:cNvSpPr>
            <a:spLocks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868833-7C26-414D-9A7E-67FBE9BED529}" type="slidenum">
              <a:rPr lang="en-US" sz="1200"/>
              <a:pPr/>
              <a:t>28</a:t>
            </a:fld>
            <a:endParaRPr lang="en-US" sz="1200"/>
          </a:p>
        </p:txBody>
      </p:sp>
      <p:sp>
        <p:nvSpPr>
          <p:cNvPr id="171010" name="Rectangle 2"/>
          <p:cNvSpPr>
            <a:spLocks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C7671D6-A992-264B-B902-D98E38D495DA}" type="slidenum">
              <a:rPr lang="en-US" sz="1200"/>
              <a:pPr/>
              <a:t>29</a:t>
            </a:fld>
            <a:endParaRPr lang="en-US" sz="1200"/>
          </a:p>
        </p:txBody>
      </p:sp>
      <p:sp>
        <p:nvSpPr>
          <p:cNvPr id="173058" name="Rectangle 2"/>
          <p:cNvSpPr>
            <a:spLocks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9CDF905-9CE3-1949-B7BC-D1659C868170}" type="slidenum">
              <a:rPr lang="en-US" sz="1200"/>
              <a:pPr/>
              <a:t>3</a:t>
            </a:fld>
            <a:endParaRPr lang="en-US" sz="1200"/>
          </a:p>
        </p:txBody>
      </p:sp>
      <p:sp>
        <p:nvSpPr>
          <p:cNvPr id="119810" name="Rectangle 2"/>
          <p:cNvSpPr>
            <a:spLocks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99F20A-F052-9748-BC12-5A66E8C1D19E}" type="slidenum">
              <a:rPr lang="en-US" sz="1200"/>
              <a:pPr/>
              <a:t>30</a:t>
            </a:fld>
            <a:endParaRPr lang="en-US" sz="1200"/>
          </a:p>
        </p:txBody>
      </p:sp>
      <p:sp>
        <p:nvSpPr>
          <p:cNvPr id="175106" name="Rectangle 2"/>
          <p:cNvSpPr>
            <a:spLocks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641056-99AF-2142-8F8F-B40BE12DB965}" type="slidenum">
              <a:rPr lang="en-US" sz="1200"/>
              <a:pPr/>
              <a:t>31</a:t>
            </a:fld>
            <a:endParaRPr lang="en-US" sz="1200"/>
          </a:p>
        </p:txBody>
      </p:sp>
      <p:sp>
        <p:nvSpPr>
          <p:cNvPr id="177154" name="Rectangle 2"/>
          <p:cNvSpPr>
            <a:spLocks noChangeArrowheads="1" noTextEdit="1"/>
          </p:cNvSpPr>
          <p:nvPr>
            <p:ph type="sldImg"/>
          </p:nvPr>
        </p:nvSpPr>
        <p:spPr>
          <a:ln/>
        </p:spPr>
      </p:sp>
      <p:sp>
        <p:nvSpPr>
          <p:cNvPr id="177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7C22402-3656-0642-9622-409FC1F5276F}" type="slidenum">
              <a:rPr lang="en-US" sz="1200"/>
              <a:pPr/>
              <a:t>32</a:t>
            </a:fld>
            <a:endParaRPr lang="en-US" sz="1200"/>
          </a:p>
        </p:txBody>
      </p:sp>
      <p:sp>
        <p:nvSpPr>
          <p:cNvPr id="179202" name="Rectangle 2"/>
          <p:cNvSpPr>
            <a:spLocks noChangeArrowheads="1" noTextEdit="1"/>
          </p:cNvSpPr>
          <p:nvPr>
            <p:ph type="sldImg"/>
          </p:nvPr>
        </p:nvSpPr>
        <p:spPr>
          <a:ln/>
        </p:spPr>
      </p:sp>
      <p:sp>
        <p:nvSpPr>
          <p:cNvPr id="179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2860CB-C911-FE42-A00B-79EAAD628A9A}" type="slidenum">
              <a:rPr lang="en-US" sz="1200"/>
              <a:pPr/>
              <a:t>33</a:t>
            </a:fld>
            <a:endParaRPr lang="en-US" sz="1200"/>
          </a:p>
        </p:txBody>
      </p:sp>
      <p:sp>
        <p:nvSpPr>
          <p:cNvPr id="181250" name="Rectangle 2"/>
          <p:cNvSpPr>
            <a:spLocks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58EBDEF-AFD4-7B42-AE87-C89E4A1D3D58}" type="slidenum">
              <a:rPr lang="en-US" sz="1200"/>
              <a:pPr/>
              <a:t>34</a:t>
            </a:fld>
            <a:endParaRPr lang="en-US" sz="1200"/>
          </a:p>
        </p:txBody>
      </p:sp>
      <p:sp>
        <p:nvSpPr>
          <p:cNvPr id="183298" name="Rectangle 2"/>
          <p:cNvSpPr>
            <a:spLocks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F45B5DE-EF0B-184F-91B1-CEBA74E06AF9}" type="slidenum">
              <a:rPr lang="en-US" sz="1200"/>
              <a:pPr/>
              <a:t>35</a:t>
            </a:fld>
            <a:endParaRPr lang="en-US" sz="1200"/>
          </a:p>
        </p:txBody>
      </p:sp>
      <p:sp>
        <p:nvSpPr>
          <p:cNvPr id="185346" name="Rectangle 2"/>
          <p:cNvSpPr>
            <a:spLocks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3D93831-EDB3-9C40-913C-5D55369C43DE}" type="slidenum">
              <a:rPr lang="en-US" sz="1200"/>
              <a:pPr/>
              <a:t>36</a:t>
            </a:fld>
            <a:endParaRPr lang="en-US" sz="1200"/>
          </a:p>
        </p:txBody>
      </p:sp>
      <p:sp>
        <p:nvSpPr>
          <p:cNvPr id="187394" name="Rectangle 2"/>
          <p:cNvSpPr>
            <a:spLocks noChangeArrowheads="1" noTextEdit="1"/>
          </p:cNvSpPr>
          <p:nvPr>
            <p:ph type="sldImg"/>
          </p:nvPr>
        </p:nvSpPr>
        <p:spPr>
          <a:ln/>
        </p:spPr>
      </p:sp>
      <p:sp>
        <p:nvSpPr>
          <p:cNvPr id="187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2581D8F-8D99-EC47-92EF-186C28DE3A38}" type="slidenum">
              <a:rPr lang="en-US" sz="1200"/>
              <a:pPr/>
              <a:t>37</a:t>
            </a:fld>
            <a:endParaRPr lang="en-US" sz="1200"/>
          </a:p>
        </p:txBody>
      </p:sp>
      <p:sp>
        <p:nvSpPr>
          <p:cNvPr id="189442" name="Rectangle 2"/>
          <p:cNvSpPr>
            <a:spLocks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9480CD-9A9A-A448-B8F7-EA90D48E49C5}" type="slidenum">
              <a:rPr lang="en-US" sz="1200"/>
              <a:pPr/>
              <a:t>38</a:t>
            </a:fld>
            <a:endParaRPr lang="en-US" sz="1200"/>
          </a:p>
        </p:txBody>
      </p:sp>
      <p:sp>
        <p:nvSpPr>
          <p:cNvPr id="191490" name="Rectangle 2"/>
          <p:cNvSpPr>
            <a:spLocks noChangeArrowheads="1" noTextEdit="1"/>
          </p:cNvSpPr>
          <p:nvPr>
            <p:ph type="sldImg"/>
          </p:nvPr>
        </p:nvSpPr>
        <p:spPr>
          <a:ln/>
        </p:spPr>
      </p:sp>
      <p:sp>
        <p:nvSpPr>
          <p:cNvPr id="191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9097873-7ABA-C141-8C6A-1ACDE13572BD}" type="slidenum">
              <a:rPr lang="en-US" sz="1200"/>
              <a:pPr/>
              <a:t>39</a:t>
            </a:fld>
            <a:endParaRPr lang="en-US" sz="1200"/>
          </a:p>
        </p:txBody>
      </p:sp>
      <p:sp>
        <p:nvSpPr>
          <p:cNvPr id="193538" name="Rectangle 2"/>
          <p:cNvSpPr>
            <a:spLocks noChangeArrowheads="1" noTextEdit="1"/>
          </p:cNvSpPr>
          <p:nvPr>
            <p:ph type="sldImg"/>
          </p:nvPr>
        </p:nvSpPr>
        <p:spPr>
          <a:ln/>
        </p:spPr>
      </p:sp>
      <p:sp>
        <p:nvSpPr>
          <p:cNvPr id="193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C11DA67-F2B7-6C4D-8643-7AC2556480C3}" type="slidenum">
              <a:rPr lang="en-US" sz="1200"/>
              <a:pPr/>
              <a:t>4</a:t>
            </a:fld>
            <a:endParaRPr lang="en-US" sz="1200"/>
          </a:p>
        </p:txBody>
      </p:sp>
      <p:sp>
        <p:nvSpPr>
          <p:cNvPr id="121858" name="Rectangle 2"/>
          <p:cNvSpPr>
            <a:spLocks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BC8462-30A9-2348-A0BE-D1C9605FC0B2}" type="slidenum">
              <a:rPr lang="en-US" sz="1200"/>
              <a:pPr/>
              <a:t>40</a:t>
            </a:fld>
            <a:endParaRPr lang="en-US" sz="1200"/>
          </a:p>
        </p:txBody>
      </p:sp>
      <p:sp>
        <p:nvSpPr>
          <p:cNvPr id="195586" name="Rectangle 2"/>
          <p:cNvSpPr>
            <a:spLocks noChangeArrowheads="1" noTextEdit="1"/>
          </p:cNvSpPr>
          <p:nvPr>
            <p:ph type="sldImg"/>
          </p:nvPr>
        </p:nvSpPr>
        <p:spPr>
          <a:ln/>
        </p:spPr>
      </p:sp>
      <p:sp>
        <p:nvSpPr>
          <p:cNvPr id="195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8FC5D1-6E51-AA4D-9D55-C43E3C868A6C}" type="slidenum">
              <a:rPr lang="en-US" sz="1200"/>
              <a:pPr/>
              <a:t>41</a:t>
            </a:fld>
            <a:endParaRPr lang="en-US" sz="1200"/>
          </a:p>
        </p:txBody>
      </p:sp>
      <p:sp>
        <p:nvSpPr>
          <p:cNvPr id="197634" name="Rectangle 2"/>
          <p:cNvSpPr>
            <a:spLocks noChangeArrowheads="1" noTextEdit="1"/>
          </p:cNvSpPr>
          <p:nvPr>
            <p:ph type="sldImg"/>
          </p:nvPr>
        </p:nvSpPr>
        <p:spPr>
          <a:ln/>
        </p:spPr>
      </p:sp>
      <p:sp>
        <p:nvSpPr>
          <p:cNvPr id="197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6308747-7EA8-5241-92B2-CBC5EE9C5F1B}" type="slidenum">
              <a:rPr lang="en-US" sz="1200"/>
              <a:pPr/>
              <a:t>42</a:t>
            </a:fld>
            <a:endParaRPr lang="en-US" sz="1200"/>
          </a:p>
        </p:txBody>
      </p:sp>
      <p:sp>
        <p:nvSpPr>
          <p:cNvPr id="199682" name="Rectangle 2"/>
          <p:cNvSpPr>
            <a:spLocks noChangeArrowheads="1" noTextEdit="1"/>
          </p:cNvSpPr>
          <p:nvPr>
            <p:ph type="sldImg"/>
          </p:nvPr>
        </p:nvSpPr>
        <p:spPr>
          <a:ln/>
        </p:spPr>
      </p:sp>
      <p:sp>
        <p:nvSpPr>
          <p:cNvPr id="199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767E889-094A-194E-A36A-C012F166885F}" type="slidenum">
              <a:rPr lang="en-US" sz="1200"/>
              <a:pPr/>
              <a:t>43</a:t>
            </a:fld>
            <a:endParaRPr lang="en-US" sz="1200"/>
          </a:p>
        </p:txBody>
      </p:sp>
      <p:sp>
        <p:nvSpPr>
          <p:cNvPr id="201730" name="Rectangle 2"/>
          <p:cNvSpPr>
            <a:spLocks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F41D00F-CA14-6B4D-8416-EE090E1C78F6}" type="slidenum">
              <a:rPr lang="en-US" sz="1200"/>
              <a:pPr/>
              <a:t>44</a:t>
            </a:fld>
            <a:endParaRPr lang="en-US" sz="1200"/>
          </a:p>
        </p:txBody>
      </p:sp>
      <p:sp>
        <p:nvSpPr>
          <p:cNvPr id="203778" name="Rectangle 2"/>
          <p:cNvSpPr>
            <a:spLocks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1E708D-02A3-354C-81A6-A3865DF0E492}" type="slidenum">
              <a:rPr lang="en-US" sz="1200"/>
              <a:pPr/>
              <a:t>45</a:t>
            </a:fld>
            <a:endParaRPr lang="en-US" sz="1200"/>
          </a:p>
        </p:txBody>
      </p:sp>
      <p:sp>
        <p:nvSpPr>
          <p:cNvPr id="205826" name="Rectangle 2"/>
          <p:cNvSpPr>
            <a:spLocks noChangeArrowheads="1" noTextEdit="1"/>
          </p:cNvSpPr>
          <p:nvPr>
            <p:ph type="sldImg"/>
          </p:nvPr>
        </p:nvSpPr>
        <p:spPr>
          <a:ln/>
        </p:spPr>
      </p:sp>
      <p:sp>
        <p:nvSpPr>
          <p:cNvPr id="205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76BD61F-60F3-5E41-A35B-0297CB717F71}" type="slidenum">
              <a:rPr lang="en-US" sz="1200"/>
              <a:pPr/>
              <a:t>46</a:t>
            </a:fld>
            <a:endParaRPr lang="en-US" sz="1200"/>
          </a:p>
        </p:txBody>
      </p:sp>
      <p:sp>
        <p:nvSpPr>
          <p:cNvPr id="207874" name="Rectangle 2"/>
          <p:cNvSpPr>
            <a:spLocks noChangeArrowheads="1"/>
          </p:cNvSpPr>
          <p:nvPr>
            <p:ph type="sldImg"/>
          </p:nvPr>
        </p:nvSpPr>
        <p:spPr>
          <a:solidFill>
            <a:srgbClr val="FFFFFF"/>
          </a:solidFill>
          <a:ln/>
        </p:spPr>
      </p:sp>
      <p:sp>
        <p:nvSpPr>
          <p:cNvPr id="207875"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B688CA5-235A-8341-9DD2-D962B5C2942C}" type="slidenum">
              <a:rPr lang="en-US" sz="1200"/>
              <a:pPr/>
              <a:t>47</a:t>
            </a:fld>
            <a:endParaRPr lang="en-US" sz="1200"/>
          </a:p>
        </p:txBody>
      </p:sp>
      <p:sp>
        <p:nvSpPr>
          <p:cNvPr id="209922" name="Rectangle 2"/>
          <p:cNvSpPr>
            <a:spLocks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1721F2-A907-6E40-8AD6-5620C807B542}" type="slidenum">
              <a:rPr lang="en-US" sz="1200"/>
              <a:pPr/>
              <a:t>48</a:t>
            </a:fld>
            <a:endParaRPr lang="en-US" sz="1200"/>
          </a:p>
        </p:txBody>
      </p:sp>
      <p:sp>
        <p:nvSpPr>
          <p:cNvPr id="211970" name="Rectangle 2"/>
          <p:cNvSpPr>
            <a:spLocks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ttp://www.google.com.sg/imgres?imgurl=keptar.demasz.hu/arthp/art/r/rembran/painting/biblic1/tobias.jpg&amp;imgrefurl=http://keptar.demasz.hu/arthp/html/r/rembran/painting/biblic1/&amp;h=1045&amp;w=795&amp;sz=134&amp;tbnid=s5jpeQ2vX3oJ:&amp;tbnh=149&amp;tbnw=113&amp;start=6&amp;prev=/images%3Fq%3DBiblical%2Bfamily%26imgsz%3Dxxlarge%26svnum%3D10%26hl%3Den%26lr%3D%26ie%3DUTF-8%26safe%3Dactive%26sa%3DG</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49F74E2-C83D-C341-8E8E-CFC06C1ACB1F}" type="slidenum">
              <a:rPr lang="en-US" sz="1200"/>
              <a:pPr/>
              <a:t>49</a:t>
            </a:fld>
            <a:endParaRPr lang="en-US" sz="1200"/>
          </a:p>
        </p:txBody>
      </p:sp>
      <p:sp>
        <p:nvSpPr>
          <p:cNvPr id="214018" name="Rectangle 2"/>
          <p:cNvSpPr>
            <a:spLocks noChangeArrowheads="1"/>
          </p:cNvSpPr>
          <p:nvPr>
            <p:ph type="sldImg"/>
          </p:nvPr>
        </p:nvSpPr>
        <p:spPr>
          <a:solidFill>
            <a:srgbClr val="FFFFFF"/>
          </a:solidFill>
          <a:ln/>
        </p:spPr>
      </p:sp>
      <p:sp>
        <p:nvSpPr>
          <p:cNvPr id="214019"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EA353AF-7A1F-5543-8847-E83C398BE635}" type="slidenum">
              <a:rPr lang="en-US" sz="1200"/>
              <a:pPr/>
              <a:t>5</a:t>
            </a:fld>
            <a:endParaRPr lang="en-US" sz="1200"/>
          </a:p>
        </p:txBody>
      </p:sp>
      <p:sp>
        <p:nvSpPr>
          <p:cNvPr id="123906" name="Rectangle 2"/>
          <p:cNvSpPr>
            <a:spLocks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D50F42B-CD83-B94B-B2C2-3C7F94A54D9F}" type="slidenum">
              <a:rPr lang="en-US" sz="1200"/>
              <a:pPr/>
              <a:t>50</a:t>
            </a:fld>
            <a:endParaRPr lang="en-US" sz="1200"/>
          </a:p>
        </p:txBody>
      </p:sp>
      <p:sp>
        <p:nvSpPr>
          <p:cNvPr id="216066" name="Rectangle 2"/>
          <p:cNvSpPr>
            <a:spLocks noChangeArrowheads="1" noTextEdit="1"/>
          </p:cNvSpPr>
          <p:nvPr>
            <p:ph type="sldImg"/>
          </p:nvPr>
        </p:nvSpPr>
        <p:spPr>
          <a:ln/>
        </p:spPr>
      </p:sp>
      <p:sp>
        <p:nvSpPr>
          <p:cNvPr id="216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D62BB7F-1A9E-724E-8232-25EB712E9604}" type="slidenum">
              <a:rPr lang="en-US" sz="1200"/>
              <a:pPr/>
              <a:t>51</a:t>
            </a:fld>
            <a:endParaRPr lang="en-US" sz="1200"/>
          </a:p>
        </p:txBody>
      </p:sp>
      <p:sp>
        <p:nvSpPr>
          <p:cNvPr id="218114" name="Rectangle 2"/>
          <p:cNvSpPr>
            <a:spLocks noChangeArrowheads="1"/>
          </p:cNvSpPr>
          <p:nvPr>
            <p:ph type="sldImg"/>
          </p:nvPr>
        </p:nvSpPr>
        <p:spPr>
          <a:solidFill>
            <a:srgbClr val="FFFFFF"/>
          </a:solidFill>
          <a:ln/>
        </p:spPr>
      </p:sp>
      <p:sp>
        <p:nvSpPr>
          <p:cNvPr id="218115"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D6E1844-1D97-EC41-B7B7-285ABED5EF2F}" type="slidenum">
              <a:rPr lang="en-US" sz="1200"/>
              <a:pPr/>
              <a:t>52</a:t>
            </a:fld>
            <a:endParaRPr lang="en-US" sz="1200"/>
          </a:p>
        </p:txBody>
      </p:sp>
      <p:sp>
        <p:nvSpPr>
          <p:cNvPr id="220162" name="Rectangle 2"/>
          <p:cNvSpPr>
            <a:spLocks noChangeArrowheads="1" noTextEdit="1"/>
          </p:cNvSpPr>
          <p:nvPr>
            <p:ph type="sldImg"/>
          </p:nvPr>
        </p:nvSpPr>
        <p:spPr>
          <a:ln/>
        </p:spPr>
      </p:sp>
      <p:sp>
        <p:nvSpPr>
          <p:cNvPr id="220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65C47C6-C9E4-F44E-B524-A014EA281B93}" type="slidenum">
              <a:rPr lang="en-US" sz="1200"/>
              <a:pPr/>
              <a:t>53</a:t>
            </a:fld>
            <a:endParaRPr lang="en-US" sz="1200"/>
          </a:p>
        </p:txBody>
      </p:sp>
      <p:sp>
        <p:nvSpPr>
          <p:cNvPr id="222210" name="Rectangle 2"/>
          <p:cNvSpPr>
            <a:spLocks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728653-83BC-8C46-A920-D75DA8E87CCA}" type="slidenum">
              <a:rPr lang="en-US" sz="1200"/>
              <a:pPr/>
              <a:t>54</a:t>
            </a:fld>
            <a:endParaRPr lang="en-US" sz="1200"/>
          </a:p>
        </p:txBody>
      </p:sp>
      <p:sp>
        <p:nvSpPr>
          <p:cNvPr id="224258" name="Rectangle 2"/>
          <p:cNvSpPr>
            <a:spLocks noChangeArrowheads="1" noTextEdit="1"/>
          </p:cNvSpPr>
          <p:nvPr>
            <p:ph type="sldImg"/>
          </p:nvPr>
        </p:nvSpPr>
        <p:spPr>
          <a:ln/>
        </p:spPr>
      </p:sp>
      <p:sp>
        <p:nvSpPr>
          <p:cNvPr id="224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675537E-691B-024C-8F94-80BA5D8948CD}" type="slidenum">
              <a:rPr lang="en-US" sz="1200"/>
              <a:pPr/>
              <a:t>55</a:t>
            </a:fld>
            <a:endParaRPr lang="en-US" sz="1200"/>
          </a:p>
        </p:txBody>
      </p:sp>
      <p:sp>
        <p:nvSpPr>
          <p:cNvPr id="226306" name="Rectangle 2"/>
          <p:cNvSpPr>
            <a:spLocks noChangeArrowheads="1" noTextEdit="1"/>
          </p:cNvSpPr>
          <p:nvPr>
            <p:ph type="sldImg"/>
          </p:nvPr>
        </p:nvSpPr>
        <p:spPr>
          <a:ln/>
        </p:spPr>
      </p:sp>
      <p:sp>
        <p:nvSpPr>
          <p:cNvPr id="226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F83FCD7-DB00-A54E-A124-BE27BCC193F1}" type="slidenum">
              <a:rPr lang="en-US" sz="1200"/>
              <a:pPr/>
              <a:t>56</a:t>
            </a:fld>
            <a:endParaRPr lang="en-US" sz="1200"/>
          </a:p>
        </p:txBody>
      </p:sp>
      <p:sp>
        <p:nvSpPr>
          <p:cNvPr id="228354" name="Rectangle 2"/>
          <p:cNvSpPr>
            <a:spLocks noChangeArrowheads="1" noTextEdit="1"/>
          </p:cNvSpPr>
          <p:nvPr>
            <p:ph type="sldImg"/>
          </p:nvPr>
        </p:nvSpPr>
        <p:spPr>
          <a:ln/>
        </p:spPr>
      </p:sp>
      <p:sp>
        <p:nvSpPr>
          <p:cNvPr id="228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8C746ED-36EE-BB49-BF13-D5013944377F}" type="slidenum">
              <a:rPr lang="en-US" sz="1200"/>
              <a:pPr/>
              <a:t>57</a:t>
            </a:fld>
            <a:endParaRPr lang="en-US" sz="1200"/>
          </a:p>
        </p:txBody>
      </p:sp>
      <p:sp>
        <p:nvSpPr>
          <p:cNvPr id="230402" name="Rectangle 2"/>
          <p:cNvSpPr>
            <a:spLocks noChangeArrowheads="1" noTextEdit="1"/>
          </p:cNvSpPr>
          <p:nvPr>
            <p:ph type="sldImg"/>
          </p:nvPr>
        </p:nvSpPr>
        <p:spPr>
          <a:ln/>
        </p:spPr>
      </p:sp>
      <p:sp>
        <p:nvSpPr>
          <p:cNvPr id="230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223606E-94ED-4B49-9A00-A1E4A1803943}" type="slidenum">
              <a:rPr lang="en-US" sz="1200"/>
              <a:pPr/>
              <a:t>58</a:t>
            </a:fld>
            <a:endParaRPr lang="en-US" sz="1200"/>
          </a:p>
        </p:txBody>
      </p:sp>
      <p:sp>
        <p:nvSpPr>
          <p:cNvPr id="232450" name="Rectangle 2"/>
          <p:cNvSpPr>
            <a:spLocks noChangeArrowheads="1" noTextEdit="1"/>
          </p:cNvSpPr>
          <p:nvPr>
            <p:ph type="sldImg"/>
          </p:nvPr>
        </p:nvSpPr>
        <p:spPr>
          <a:ln/>
        </p:spPr>
      </p:sp>
      <p:sp>
        <p:nvSpPr>
          <p:cNvPr id="232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F25FCE-C1A9-DB4D-9790-697E705379D0}" type="slidenum">
              <a:rPr lang="en-US" sz="1200"/>
              <a:pPr/>
              <a:t>59</a:t>
            </a:fld>
            <a:endParaRPr lang="en-US" sz="1200"/>
          </a:p>
        </p:txBody>
      </p:sp>
      <p:sp>
        <p:nvSpPr>
          <p:cNvPr id="234498" name="Rectangle 2"/>
          <p:cNvSpPr>
            <a:spLocks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7B1BA61-3F15-EF40-9677-6EAC88BB7C06}" type="slidenum">
              <a:rPr lang="en-US" sz="1200"/>
              <a:pPr/>
              <a:t>6</a:t>
            </a:fld>
            <a:endParaRPr lang="en-US" sz="1200"/>
          </a:p>
        </p:txBody>
      </p:sp>
      <p:sp>
        <p:nvSpPr>
          <p:cNvPr id="125954" name="Rectangle 2"/>
          <p:cNvSpPr>
            <a:spLocks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2E206A-1BA4-9B41-BDC1-487ED7050AF0}" type="slidenum">
              <a:rPr lang="en-US" sz="1200"/>
              <a:pPr/>
              <a:t>60</a:t>
            </a:fld>
            <a:endParaRPr lang="en-US" sz="1200"/>
          </a:p>
        </p:txBody>
      </p:sp>
      <p:sp>
        <p:nvSpPr>
          <p:cNvPr id="236546" name="Rectangle 2"/>
          <p:cNvSpPr>
            <a:spLocks noChangeArrowheads="1" noTextEdit="1"/>
          </p:cNvSpPr>
          <p:nvPr>
            <p:ph type="sldImg"/>
          </p:nvPr>
        </p:nvSpPr>
        <p:spPr>
          <a:ln/>
        </p:spPr>
      </p:sp>
      <p:sp>
        <p:nvSpPr>
          <p:cNvPr id="236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83E2CCC-B56A-184C-89AD-7E05201E5C23}" type="slidenum">
              <a:rPr lang="en-US" sz="1200"/>
              <a:pPr/>
              <a:t>61</a:t>
            </a:fld>
            <a:endParaRPr lang="en-US" sz="1200"/>
          </a:p>
        </p:txBody>
      </p:sp>
      <p:sp>
        <p:nvSpPr>
          <p:cNvPr id="238594" name="Rectangle 2"/>
          <p:cNvSpPr>
            <a:spLocks noChangeArrowheads="1" noTextEdit="1"/>
          </p:cNvSpPr>
          <p:nvPr>
            <p:ph type="sldImg"/>
          </p:nvPr>
        </p:nvSpPr>
        <p:spPr>
          <a:ln/>
        </p:spPr>
      </p:sp>
      <p:sp>
        <p:nvSpPr>
          <p:cNvPr id="238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907BE9E-E837-BB4E-8C97-435FC84E6445}" type="slidenum">
              <a:rPr lang="en-US" sz="1200"/>
              <a:pPr/>
              <a:t>62</a:t>
            </a:fld>
            <a:endParaRPr lang="en-US" sz="1200"/>
          </a:p>
        </p:txBody>
      </p:sp>
      <p:sp>
        <p:nvSpPr>
          <p:cNvPr id="240642" name="Rectangle 2"/>
          <p:cNvSpPr>
            <a:spLocks noChangeArrowheads="1" noTextEdit="1"/>
          </p:cNvSpPr>
          <p:nvPr>
            <p:ph type="sldImg"/>
          </p:nvPr>
        </p:nvSpPr>
        <p:spPr>
          <a:ln/>
        </p:spPr>
      </p:sp>
      <p:sp>
        <p:nvSpPr>
          <p:cNvPr id="240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A302FEF-C1A7-5E43-845D-65472440E470}" type="slidenum">
              <a:rPr lang="en-US" sz="1200"/>
              <a:pPr/>
              <a:t>63</a:t>
            </a:fld>
            <a:endParaRPr lang="en-US" sz="1200"/>
          </a:p>
        </p:txBody>
      </p:sp>
      <p:sp>
        <p:nvSpPr>
          <p:cNvPr id="242690" name="Rectangle 2"/>
          <p:cNvSpPr>
            <a:spLocks noChangeArrowheads="1" noTextEdit="1"/>
          </p:cNvSpPr>
          <p:nvPr>
            <p:ph type="sldImg"/>
          </p:nvPr>
        </p:nvSpPr>
        <p:spPr>
          <a:ln/>
        </p:spPr>
      </p:sp>
      <p:sp>
        <p:nvSpPr>
          <p:cNvPr id="242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F067747-13DA-C84F-AE93-3834B3526918}" type="slidenum">
              <a:rPr lang="en-US" sz="1200"/>
              <a:pPr/>
              <a:t>64</a:t>
            </a:fld>
            <a:endParaRPr lang="en-US" sz="1200"/>
          </a:p>
        </p:txBody>
      </p:sp>
      <p:sp>
        <p:nvSpPr>
          <p:cNvPr id="244738" name="Rectangle 2"/>
          <p:cNvSpPr>
            <a:spLocks noChangeArrowheads="1" noTextEdit="1"/>
          </p:cNvSpPr>
          <p:nvPr>
            <p:ph type="sldImg"/>
          </p:nvPr>
        </p:nvSpPr>
        <p:spPr>
          <a:ln/>
        </p:spPr>
      </p:sp>
      <p:sp>
        <p:nvSpPr>
          <p:cNvPr id="244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CB35B7E-2A99-7A42-853A-93660F13CD6E}" type="slidenum">
              <a:rPr lang="en-US" sz="1200"/>
              <a:pPr/>
              <a:t>65</a:t>
            </a:fld>
            <a:endParaRPr lang="en-US" sz="1200"/>
          </a:p>
        </p:txBody>
      </p:sp>
      <p:sp>
        <p:nvSpPr>
          <p:cNvPr id="246786" name="Rectangle 2"/>
          <p:cNvSpPr>
            <a:spLocks noChangeArrowheads="1" noTextEdit="1"/>
          </p:cNvSpPr>
          <p:nvPr>
            <p:ph type="sldImg"/>
          </p:nvPr>
        </p:nvSpPr>
        <p:spPr>
          <a:ln/>
        </p:spPr>
      </p:sp>
      <p:sp>
        <p:nvSpPr>
          <p:cNvPr id="246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70BF71E-4EF4-0942-8A09-CFD7D357BC4B}" type="slidenum">
              <a:rPr lang="en-US" sz="1200"/>
              <a:pPr/>
              <a:t>66</a:t>
            </a:fld>
            <a:endParaRPr lang="en-US" sz="1200"/>
          </a:p>
        </p:txBody>
      </p:sp>
      <p:sp>
        <p:nvSpPr>
          <p:cNvPr id="248834" name="Rectangle 2"/>
          <p:cNvSpPr>
            <a:spLocks noChangeArrowheads="1"/>
          </p:cNvSpPr>
          <p:nvPr>
            <p:ph type="sldImg"/>
          </p:nvPr>
        </p:nvSpPr>
        <p:spPr>
          <a:solidFill>
            <a:srgbClr val="FFFFFF"/>
          </a:solidFill>
          <a:ln/>
        </p:spPr>
      </p:sp>
      <p:sp>
        <p:nvSpPr>
          <p:cNvPr id="248835"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7974677-6A7C-DA4A-BE17-8344212F7FF4}" type="slidenum">
              <a:rPr lang="en-US" sz="1200"/>
              <a:pPr/>
              <a:t>67</a:t>
            </a:fld>
            <a:endParaRPr lang="en-US" sz="1200"/>
          </a:p>
        </p:txBody>
      </p:sp>
      <p:sp>
        <p:nvSpPr>
          <p:cNvPr id="250882" name="Rectangle 2"/>
          <p:cNvSpPr>
            <a:spLocks noChangeArrowheads="1" noTextEdit="1"/>
          </p:cNvSpPr>
          <p:nvPr>
            <p:ph type="sldImg"/>
          </p:nvPr>
        </p:nvSpPr>
        <p:spPr>
          <a:ln/>
        </p:spPr>
      </p:sp>
      <p:sp>
        <p:nvSpPr>
          <p:cNvPr id="250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95D74BE-D4FC-3E45-A28D-0CD8F7CF6435}" type="slidenum">
              <a:rPr lang="en-US" sz="1200"/>
              <a:pPr/>
              <a:t>68</a:t>
            </a:fld>
            <a:endParaRPr lang="en-US" sz="1200"/>
          </a:p>
        </p:txBody>
      </p:sp>
      <p:sp>
        <p:nvSpPr>
          <p:cNvPr id="252930" name="Rectangle 2"/>
          <p:cNvSpPr>
            <a:spLocks noChangeArrowheads="1"/>
          </p:cNvSpPr>
          <p:nvPr>
            <p:ph type="sldImg"/>
          </p:nvPr>
        </p:nvSpPr>
        <p:spPr>
          <a:solidFill>
            <a:srgbClr val="FFFFFF"/>
          </a:solidFill>
          <a:ln/>
        </p:spPr>
      </p:sp>
      <p:sp>
        <p:nvSpPr>
          <p:cNvPr id="252931" name="Rectangle 3"/>
          <p:cNvSpPr>
            <a:spLocks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Brown supposes that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all gospels are created equal,</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including these 16 heretical gospels that came a century after Christ.</a:t>
            </a:r>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729B3B1-BCE4-164A-947B-8B854569B811}" type="slidenum">
              <a:rPr lang="en-US" sz="1200"/>
              <a:pPr/>
              <a:t>69</a:t>
            </a:fld>
            <a:endParaRPr lang="en-US" sz="1200"/>
          </a:p>
        </p:txBody>
      </p:sp>
      <p:sp>
        <p:nvSpPr>
          <p:cNvPr id="254978" name="Rectangle 2"/>
          <p:cNvSpPr>
            <a:spLocks noChangeArrowheads="1"/>
          </p:cNvSpPr>
          <p:nvPr>
            <p:ph type="sldImg"/>
          </p:nvPr>
        </p:nvSpPr>
        <p:spPr>
          <a:solidFill>
            <a:srgbClr val="FFFFFF"/>
          </a:solidFill>
          <a:ln/>
        </p:spPr>
      </p:sp>
      <p:sp>
        <p:nvSpPr>
          <p:cNvPr id="254979" name="Rectangle 3"/>
          <p:cNvSpPr>
            <a:spLocks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These Gnostic works do not amount to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80 gospels</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as Brown claims.  What they say is so esoteric that few read them.</a:t>
            </a:r>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88BB118-BBDF-2649-9DAD-FE103E1957CB}" type="slidenum">
              <a:rPr lang="en-US" sz="1200"/>
              <a:pPr/>
              <a:t>7</a:t>
            </a:fld>
            <a:endParaRPr lang="en-US" sz="1200"/>
          </a:p>
        </p:txBody>
      </p:sp>
      <p:sp>
        <p:nvSpPr>
          <p:cNvPr id="128002" name="Rectangle 2"/>
          <p:cNvSpPr>
            <a:spLocks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25350C-0776-EE4C-863D-A178652E5E80}" type="slidenum">
              <a:rPr lang="en-US" sz="1200"/>
              <a:pPr/>
              <a:t>70</a:t>
            </a:fld>
            <a:endParaRPr lang="en-US" sz="1200"/>
          </a:p>
        </p:txBody>
      </p:sp>
      <p:sp>
        <p:nvSpPr>
          <p:cNvPr id="257026" name="Rectangle 2"/>
          <p:cNvSpPr>
            <a:spLocks noChangeArrowheads="1"/>
          </p:cNvSpPr>
          <p:nvPr>
            <p:ph type="sldImg"/>
          </p:nvPr>
        </p:nvSpPr>
        <p:spPr>
          <a:solidFill>
            <a:srgbClr val="FFFFFF"/>
          </a:solidFill>
          <a:ln/>
        </p:spPr>
      </p:sp>
      <p:sp>
        <p:nvSpPr>
          <p:cNvPr id="257027"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14EE232-1D66-524C-B1A3-24E567EC9D8A}" type="slidenum">
              <a:rPr lang="en-US" sz="1200"/>
              <a:pPr/>
              <a:t>71</a:t>
            </a:fld>
            <a:endParaRPr lang="en-US" sz="1200"/>
          </a:p>
        </p:txBody>
      </p:sp>
      <p:sp>
        <p:nvSpPr>
          <p:cNvPr id="259074" name="Rectangle 2"/>
          <p:cNvSpPr>
            <a:spLocks noChangeArrowheads="1"/>
          </p:cNvSpPr>
          <p:nvPr>
            <p:ph type="sldImg"/>
          </p:nvPr>
        </p:nvSpPr>
        <p:spPr>
          <a:solidFill>
            <a:srgbClr val="FFFFFF"/>
          </a:solidFill>
          <a:ln/>
        </p:spPr>
      </p:sp>
      <p:sp>
        <p:nvSpPr>
          <p:cNvPr id="259075"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04D851-ADA6-E04C-A37C-6767C31D6AE4}" type="slidenum">
              <a:rPr lang="en-US" sz="1200"/>
              <a:pPr/>
              <a:t>72</a:t>
            </a:fld>
            <a:endParaRPr lang="en-US" sz="1200"/>
          </a:p>
        </p:txBody>
      </p:sp>
      <p:sp>
        <p:nvSpPr>
          <p:cNvPr id="261122" name="Rectangle 2"/>
          <p:cNvSpPr>
            <a:spLocks noChangeArrowheads="1"/>
          </p:cNvSpPr>
          <p:nvPr>
            <p:ph type="sldImg"/>
          </p:nvPr>
        </p:nvSpPr>
        <p:spPr>
          <a:solidFill>
            <a:srgbClr val="FFFFFF"/>
          </a:solidFill>
          <a:ln/>
        </p:spPr>
      </p:sp>
      <p:sp>
        <p:nvSpPr>
          <p:cNvPr id="261123"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D5848C-6C5E-9C47-AF6A-E87B4927649B}" type="slidenum">
              <a:rPr lang="en-US" sz="1200"/>
              <a:pPr/>
              <a:t>73</a:t>
            </a:fld>
            <a:endParaRPr lang="en-US" sz="1200"/>
          </a:p>
        </p:txBody>
      </p:sp>
      <p:sp>
        <p:nvSpPr>
          <p:cNvPr id="263170" name="Rectangle 2"/>
          <p:cNvSpPr>
            <a:spLocks noChangeArrowheads="1"/>
          </p:cNvSpPr>
          <p:nvPr>
            <p:ph type="sldImg"/>
          </p:nvPr>
        </p:nvSpPr>
        <p:spPr>
          <a:solidFill>
            <a:srgbClr val="FFFFFF"/>
          </a:solidFill>
          <a:ln/>
        </p:spPr>
      </p:sp>
      <p:sp>
        <p:nvSpPr>
          <p:cNvPr id="263171" name="Rectangle 3"/>
          <p:cNvSpPr>
            <a:spLocks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2E1F160-FB26-A841-94CA-2EE9825DCB65}" type="slidenum">
              <a:rPr lang="en-US" sz="1200"/>
              <a:pPr/>
              <a:t>74</a:t>
            </a:fld>
            <a:endParaRPr lang="en-US" sz="1200"/>
          </a:p>
        </p:txBody>
      </p:sp>
      <p:sp>
        <p:nvSpPr>
          <p:cNvPr id="265218" name="Rectangle 2"/>
          <p:cNvSpPr>
            <a:spLocks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BB9B9BC-D3C9-024F-8116-C04768D5D2DF}" type="slidenum">
              <a:rPr lang="en-US" sz="1200"/>
              <a:pPr/>
              <a:t>75</a:t>
            </a:fld>
            <a:endParaRPr lang="en-US" sz="1200"/>
          </a:p>
        </p:txBody>
      </p:sp>
      <p:sp>
        <p:nvSpPr>
          <p:cNvPr id="267266" name="Rectangle 2"/>
          <p:cNvSpPr>
            <a:spLocks noChangeArrowheads="1" noTextEdit="1"/>
          </p:cNvSpPr>
          <p:nvPr>
            <p:ph type="sldImg"/>
          </p:nvPr>
        </p:nvSpPr>
        <p:spPr>
          <a:ln/>
        </p:spPr>
      </p:sp>
      <p:sp>
        <p:nvSpPr>
          <p:cNvPr id="267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15EE741-83C0-2B47-8A00-CC899A07BBDF}" type="slidenum">
              <a:rPr lang="en-US" sz="1200"/>
              <a:pPr/>
              <a:t>76</a:t>
            </a:fld>
            <a:endParaRPr lang="en-US" sz="1200"/>
          </a:p>
        </p:txBody>
      </p:sp>
      <p:sp>
        <p:nvSpPr>
          <p:cNvPr id="269314" name="Rectangle 2"/>
          <p:cNvSpPr>
            <a:spLocks noChangeArrowheads="1"/>
          </p:cNvSpPr>
          <p:nvPr>
            <p:ph type="sldImg"/>
          </p:nvPr>
        </p:nvSpPr>
        <p:spPr>
          <a:solidFill>
            <a:srgbClr val="FFFFFF"/>
          </a:solidFill>
          <a:ln/>
        </p:spPr>
      </p:sp>
      <p:sp>
        <p:nvSpPr>
          <p:cNvPr id="269315"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504023-9168-1242-8170-D79A0E9A6AB8}" type="slidenum">
              <a:rPr lang="en-US" sz="1200"/>
              <a:pPr/>
              <a:t>77</a:t>
            </a:fld>
            <a:endParaRPr lang="en-US" sz="1200"/>
          </a:p>
        </p:txBody>
      </p:sp>
      <p:sp>
        <p:nvSpPr>
          <p:cNvPr id="271362" name="Rectangle 2"/>
          <p:cNvSpPr>
            <a:spLocks noChangeArrowheads="1"/>
          </p:cNvSpPr>
          <p:nvPr>
            <p:ph type="sldImg"/>
          </p:nvPr>
        </p:nvSpPr>
        <p:spPr>
          <a:solidFill>
            <a:srgbClr val="FFFFFF"/>
          </a:solidFill>
          <a:ln/>
        </p:spPr>
      </p:sp>
      <p:sp>
        <p:nvSpPr>
          <p:cNvPr id="271363"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243644-38AF-6448-A831-A2F86C88C711}" type="slidenum">
              <a:rPr lang="en-US" sz="1200"/>
              <a:pPr/>
              <a:t>78</a:t>
            </a:fld>
            <a:endParaRPr lang="en-US" sz="1200"/>
          </a:p>
        </p:txBody>
      </p:sp>
      <p:sp>
        <p:nvSpPr>
          <p:cNvPr id="273410" name="Rectangle 2"/>
          <p:cNvSpPr>
            <a:spLocks noChangeArrowheads="1"/>
          </p:cNvSpPr>
          <p:nvPr>
            <p:ph type="sldImg"/>
          </p:nvPr>
        </p:nvSpPr>
        <p:spPr>
          <a:solidFill>
            <a:srgbClr val="FFFFFF"/>
          </a:solidFill>
          <a:ln/>
        </p:spPr>
      </p:sp>
      <p:sp>
        <p:nvSpPr>
          <p:cNvPr id="273411"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C4C835C-37A9-4F44-9DC0-93D939D69F69}" type="slidenum">
              <a:rPr lang="en-US" sz="1200"/>
              <a:pPr/>
              <a:t>79</a:t>
            </a:fld>
            <a:endParaRPr lang="en-US" sz="1200"/>
          </a:p>
        </p:txBody>
      </p:sp>
      <p:sp>
        <p:nvSpPr>
          <p:cNvPr id="275458" name="Rectangle 2"/>
          <p:cNvSpPr>
            <a:spLocks noChangeArrowheads="1"/>
          </p:cNvSpPr>
          <p:nvPr>
            <p:ph type="sldImg"/>
          </p:nvPr>
        </p:nvSpPr>
        <p:spPr>
          <a:solidFill>
            <a:srgbClr val="FFFFFF"/>
          </a:solidFill>
          <a:ln/>
        </p:spPr>
      </p:sp>
      <p:sp>
        <p:nvSpPr>
          <p:cNvPr id="275459" name="Rectangle 3"/>
          <p:cNvSpPr>
            <a:spLocks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http://www.gnosis.org/naghamm/gop.html</a:t>
            </a: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Image is of the Gospel of Thomas on the same site.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11E069-4BA1-114F-8EF8-F36CA85C201F}" type="slidenum">
              <a:rPr lang="en-US" sz="1200"/>
              <a:pPr/>
              <a:t>8</a:t>
            </a:fld>
            <a:endParaRPr lang="en-US" sz="1200"/>
          </a:p>
        </p:txBody>
      </p:sp>
      <p:sp>
        <p:nvSpPr>
          <p:cNvPr id="130050" name="Rectangle 2"/>
          <p:cNvSpPr>
            <a:spLocks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75A9B1B-E2B1-524B-B17F-F42472E25A4E}" type="slidenum">
              <a:rPr lang="en-US" sz="1200"/>
              <a:pPr/>
              <a:t>80</a:t>
            </a:fld>
            <a:endParaRPr lang="en-US" sz="1200"/>
          </a:p>
        </p:txBody>
      </p:sp>
      <p:sp>
        <p:nvSpPr>
          <p:cNvPr id="277506" name="Rectangle 2"/>
          <p:cNvSpPr>
            <a:spLocks noChangeArrowheads="1"/>
          </p:cNvSpPr>
          <p:nvPr>
            <p:ph type="sldImg"/>
          </p:nvPr>
        </p:nvSpPr>
        <p:spPr>
          <a:solidFill>
            <a:srgbClr val="FFFFFF"/>
          </a:solidFill>
          <a:ln/>
        </p:spPr>
      </p:sp>
      <p:sp>
        <p:nvSpPr>
          <p:cNvPr id="277507" name="Rectangle 3"/>
          <p:cNvSpPr>
            <a:spLocks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http://www.gnosis.org/naghamm/gop.html</a:t>
            </a: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Image is of the Gospel of Thomas on the same site.</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73F588-BF64-0144-A211-BA6335B45B96}" type="slidenum">
              <a:rPr lang="en-US" sz="1200"/>
              <a:pPr/>
              <a:t>81</a:t>
            </a:fld>
            <a:endParaRPr lang="en-US" sz="1200"/>
          </a:p>
        </p:txBody>
      </p:sp>
      <p:sp>
        <p:nvSpPr>
          <p:cNvPr id="279554" name="Rectangle 2"/>
          <p:cNvSpPr>
            <a:spLocks noChangeArrowheads="1" noTextEdit="1"/>
          </p:cNvSpPr>
          <p:nvPr>
            <p:ph type="sldImg"/>
          </p:nvPr>
        </p:nvSpPr>
        <p:spPr>
          <a:ln/>
        </p:spPr>
      </p:sp>
      <p:sp>
        <p:nvSpPr>
          <p:cNvPr id="279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fld id="{9619AE77-C400-7F4B-97E2-A74A02F54CA0}" type="slidenum">
              <a:rPr lang="en-US">
                <a:solidFill>
                  <a:srgbClr val="000000"/>
                </a:solidFill>
                <a:latin typeface="Times New Roman" charset="0"/>
              </a:rPr>
              <a:pPr/>
              <a:t>83</a:t>
            </a:fld>
            <a:endParaRPr lang="en-US">
              <a:solidFill>
                <a:srgbClr val="000000"/>
              </a:solidFill>
              <a:latin typeface="Times New Roman" charset="0"/>
            </a:endParaRPr>
          </a:p>
        </p:txBody>
      </p:sp>
      <p:sp>
        <p:nvSpPr>
          <p:cNvPr id="117763" name="Rectangle 2"/>
          <p:cNvSpPr>
            <a:spLocks noGrp="1" noRot="1" noChangeAspect="1" noChangeArrowheads="1" noTextEdit="1"/>
          </p:cNvSpPr>
          <p:nvPr>
            <p:ph type="sldImg"/>
          </p:nvPr>
        </p:nvSpPr>
        <p:spPr>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mtClean="0">
                <a:latin typeface="Arial" charset="0"/>
                <a:ea typeface="MS PGothic" charset="0"/>
              </a:rPr>
              <a:t>New Testament </a:t>
            </a:r>
            <a:r>
              <a:rPr lang="en-US" dirty="0" smtClean="0">
                <a:latin typeface="Arial" charset="0"/>
                <a:ea typeface="MS PGothic" charset="0"/>
              </a:rPr>
              <a:t>Backgrounds PPT in Bahasa Indonesia</a:t>
            </a:r>
          </a:p>
          <a:p>
            <a:pPr eaLnBrk="1" hangingPunct="1"/>
            <a:endParaRPr lang="en-US" dirty="0">
              <a:latin typeface="Arial" charset="0"/>
              <a:ea typeface="MS PGothic"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573C2E-B101-204E-8A50-13FCDAC63589}" type="slidenum">
              <a:rPr lang="en-US" sz="1200"/>
              <a:pPr/>
              <a:t>9</a:t>
            </a:fld>
            <a:endParaRPr lang="en-US" sz="1200"/>
          </a:p>
        </p:txBody>
      </p:sp>
      <p:sp>
        <p:nvSpPr>
          <p:cNvPr id="132098" name="Rectangle 2"/>
          <p:cNvSpPr>
            <a:spLocks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8.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p>
          </p:txBody>
        </p:sp>
        <p:sp>
          <p:nvSpPr>
            <p:cNvPr id="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p>
          </p:txBody>
        </p:sp>
        <p:sp>
          <p:nvSpPr>
            <p:cNvPr id="1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p>
          </p:txBody>
        </p:sp>
        <p:sp>
          <p:nvSpPr>
            <p:cNvPr id="1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p>
          </p:txBody>
        </p:sp>
        <p:sp>
          <p:nvSpPr>
            <p:cNvPr id="1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p>
          </p:txBody>
        </p:sp>
        <p:sp>
          <p:nvSpPr>
            <p:cNvPr id="1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p>
          </p:txBody>
        </p:sp>
        <p:sp>
          <p:nvSpPr>
            <p:cNvPr id="3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smtClean="0"/>
            </a:lvl1pPr>
          </a:lstStyle>
          <a:p>
            <a:pPr>
              <a:defRPr/>
            </a:pPr>
            <a:endParaRPr lang="en-US"/>
          </a:p>
        </p:txBody>
      </p:sp>
      <p:sp>
        <p:nvSpPr>
          <p:cNvPr id="45" name="Rectangle 45"/>
          <p:cNvSpPr>
            <a:spLocks noGrp="1" noChangeArrowheads="1"/>
          </p:cNvSpPr>
          <p:nvPr>
            <p:ph type="ftr" sz="quarter" idx="11"/>
          </p:nvPr>
        </p:nvSpPr>
        <p:spPr/>
        <p:txBody>
          <a:bodyPr/>
          <a:lstStyle>
            <a:lvl1pPr>
              <a:defRPr smtClean="0"/>
            </a:lvl1pPr>
          </a:lstStyle>
          <a:p>
            <a:pPr>
              <a:defRPr/>
            </a:pPr>
            <a:endParaRPr lang="en-US"/>
          </a:p>
        </p:txBody>
      </p:sp>
      <p:sp>
        <p:nvSpPr>
          <p:cNvPr id="46" name="Rectangle 46"/>
          <p:cNvSpPr>
            <a:spLocks noGrp="1" noChangeArrowheads="1"/>
          </p:cNvSpPr>
          <p:nvPr>
            <p:ph type="sldNum" sz="quarter" idx="12"/>
          </p:nvPr>
        </p:nvSpPr>
        <p:spPr/>
        <p:txBody>
          <a:bodyPr/>
          <a:lstStyle>
            <a:lvl1pPr>
              <a:defRPr smtClean="0"/>
            </a:lvl1pPr>
          </a:lstStyle>
          <a:p>
            <a:pPr>
              <a:defRPr/>
            </a:pPr>
            <a:fld id="{4C1248C1-21B4-6C45-9A6A-E0E1603A083C}" type="slidenum">
              <a:rPr lang="en-US"/>
              <a:pPr>
                <a:defRPr/>
              </a:pPr>
              <a:t>‹#›</a:t>
            </a:fld>
            <a:endParaRPr lang="en-US"/>
          </a:p>
        </p:txBody>
      </p:sp>
    </p:spTree>
    <p:extLst>
      <p:ext uri="{BB962C8B-B14F-4D97-AF65-F5344CB8AC3E}">
        <p14:creationId xmlns:p14="http://schemas.microsoft.com/office/powerpoint/2010/main" val="2890091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1B18B072-B72C-234F-ACEC-7437AF1B3BF5}" type="slidenum">
              <a:rPr lang="en-US"/>
              <a:pPr>
                <a:defRPr/>
              </a:pPr>
              <a:t>‹#›</a:t>
            </a:fld>
            <a:endParaRPr lang="en-US"/>
          </a:p>
        </p:txBody>
      </p:sp>
    </p:spTree>
    <p:extLst>
      <p:ext uri="{BB962C8B-B14F-4D97-AF65-F5344CB8AC3E}">
        <p14:creationId xmlns:p14="http://schemas.microsoft.com/office/powerpoint/2010/main" val="26795426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17AB62-EBA2-184B-8973-E49372750046}" type="slidenum">
              <a:rPr lang="en-US"/>
              <a:pPr>
                <a:defRPr/>
              </a:pPr>
              <a:t>‹#›</a:t>
            </a:fld>
            <a:endParaRPr lang="en-US"/>
          </a:p>
        </p:txBody>
      </p:sp>
    </p:spTree>
    <p:extLst>
      <p:ext uri="{BB962C8B-B14F-4D97-AF65-F5344CB8AC3E}">
        <p14:creationId xmlns:p14="http://schemas.microsoft.com/office/powerpoint/2010/main" val="28816820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827" name="Rectangle 3"/>
          <p:cNvSpPr>
            <a:spLocks noGrp="1" noChangeArrowheads="1"/>
          </p:cNvSpPr>
          <p:nvPr>
            <p:ph type="ctrTitle"/>
          </p:nvPr>
        </p:nvSpPr>
        <p:spPr>
          <a:xfrm>
            <a:off x="685800" y="1981200"/>
            <a:ext cx="7772400" cy="1143000"/>
          </a:xfrm>
        </p:spPr>
        <p:txBody>
          <a:bodyPr/>
          <a:lstStyle>
            <a:lvl1pPr>
              <a:defRPr/>
            </a:lvl1pPr>
          </a:lstStyle>
          <a:p>
            <a:r>
              <a:rPr lang="en-US"/>
              <a:t>Click to edit Master title style</a:t>
            </a:r>
          </a:p>
        </p:txBody>
      </p:sp>
      <p:sp>
        <p:nvSpPr>
          <p:cNvPr id="461828" name="Rectangle 4"/>
          <p:cNvSpPr>
            <a:spLocks noGrp="1" noChangeArrowheads="1"/>
          </p:cNvSpPr>
          <p:nvPr>
            <p:ph type="subTitle" idx="1"/>
          </p:nvPr>
        </p:nvSpPr>
        <p:spPr>
          <a:xfrm>
            <a:off x="1371600" y="34290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smtClean="0"/>
            </a:lvl1pPr>
          </a:lstStyle>
          <a:p>
            <a:pPr>
              <a:defRPr/>
            </a:pPr>
            <a:endParaRPr lang="en-US"/>
          </a:p>
        </p:txBody>
      </p:sp>
      <p:sp>
        <p:nvSpPr>
          <p:cNvPr id="6" name="Rectangle 6"/>
          <p:cNvSpPr>
            <a:spLocks noGrp="1" noChangeArrowheads="1"/>
          </p:cNvSpPr>
          <p:nvPr>
            <p:ph type="ftr" sz="quarter" idx="11"/>
          </p:nvPr>
        </p:nvSpPr>
        <p:spPr/>
        <p:txBody>
          <a:bodyPr/>
          <a:lstStyle>
            <a:lvl1pPr>
              <a:defRPr smtClean="0"/>
            </a:lvl1pPr>
          </a:lstStyle>
          <a:p>
            <a:pPr>
              <a:defRPr/>
            </a:pPr>
            <a:endParaRPr lang="en-US"/>
          </a:p>
        </p:txBody>
      </p:sp>
      <p:sp>
        <p:nvSpPr>
          <p:cNvPr id="7" name="Rectangle 7"/>
          <p:cNvSpPr>
            <a:spLocks noGrp="1" noChangeArrowheads="1"/>
          </p:cNvSpPr>
          <p:nvPr>
            <p:ph type="sldNum" sz="quarter" idx="12"/>
          </p:nvPr>
        </p:nvSpPr>
        <p:spPr/>
        <p:txBody>
          <a:bodyPr/>
          <a:lstStyle>
            <a:lvl1pPr>
              <a:defRPr smtClean="0"/>
            </a:lvl1pPr>
          </a:lstStyle>
          <a:p>
            <a:pPr>
              <a:defRPr/>
            </a:pPr>
            <a:fld id="{7B88E460-C745-4A42-9A80-32F28449E71E}" type="slidenum">
              <a:rPr lang="en-US"/>
              <a:pPr>
                <a:defRPr/>
              </a:pPr>
              <a:t>‹#›</a:t>
            </a:fld>
            <a:endParaRPr lang="en-US"/>
          </a:p>
        </p:txBody>
      </p:sp>
    </p:spTree>
    <p:extLst>
      <p:ext uri="{BB962C8B-B14F-4D97-AF65-F5344CB8AC3E}">
        <p14:creationId xmlns:p14="http://schemas.microsoft.com/office/powerpoint/2010/main" val="23628022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FF04202-1343-3B47-9C57-EEDCA92A6AAB}" type="slidenum">
              <a:rPr lang="en-US"/>
              <a:pPr>
                <a:defRPr/>
              </a:pPr>
              <a:t>‹#›</a:t>
            </a:fld>
            <a:endParaRPr lang="en-US"/>
          </a:p>
        </p:txBody>
      </p:sp>
    </p:spTree>
    <p:extLst>
      <p:ext uri="{BB962C8B-B14F-4D97-AF65-F5344CB8AC3E}">
        <p14:creationId xmlns:p14="http://schemas.microsoft.com/office/powerpoint/2010/main" val="41141512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772E776C-5CBB-5343-B8B2-76D3E132B56A}" type="slidenum">
              <a:rPr lang="en-US"/>
              <a:pPr>
                <a:defRPr/>
              </a:pPr>
              <a:t>‹#›</a:t>
            </a:fld>
            <a:endParaRPr lang="en-US"/>
          </a:p>
        </p:txBody>
      </p:sp>
    </p:spTree>
    <p:extLst>
      <p:ext uri="{BB962C8B-B14F-4D97-AF65-F5344CB8AC3E}">
        <p14:creationId xmlns:p14="http://schemas.microsoft.com/office/powerpoint/2010/main" val="38565783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794931E9-F7A6-CB4E-9DA6-B6D43CA5B8CA}" type="slidenum">
              <a:rPr lang="en-US"/>
              <a:pPr>
                <a:defRPr/>
              </a:pPr>
              <a:t>‹#›</a:t>
            </a:fld>
            <a:endParaRPr lang="en-US"/>
          </a:p>
        </p:txBody>
      </p:sp>
    </p:spTree>
    <p:extLst>
      <p:ext uri="{BB962C8B-B14F-4D97-AF65-F5344CB8AC3E}">
        <p14:creationId xmlns:p14="http://schemas.microsoft.com/office/powerpoint/2010/main" val="35209931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8D89043A-5F2B-5443-9B10-8B8D9C777B82}" type="slidenum">
              <a:rPr lang="en-US"/>
              <a:pPr>
                <a:defRPr/>
              </a:pPr>
              <a:t>‹#›</a:t>
            </a:fld>
            <a:endParaRPr lang="en-US"/>
          </a:p>
        </p:txBody>
      </p:sp>
    </p:spTree>
    <p:extLst>
      <p:ext uri="{BB962C8B-B14F-4D97-AF65-F5344CB8AC3E}">
        <p14:creationId xmlns:p14="http://schemas.microsoft.com/office/powerpoint/2010/main" val="39073259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0A704A4F-8EC3-144E-A13A-68B71FA5146A}" type="slidenum">
              <a:rPr lang="en-US"/>
              <a:pPr>
                <a:defRPr/>
              </a:pPr>
              <a:t>‹#›</a:t>
            </a:fld>
            <a:endParaRPr lang="en-US"/>
          </a:p>
        </p:txBody>
      </p:sp>
    </p:spTree>
    <p:extLst>
      <p:ext uri="{BB962C8B-B14F-4D97-AF65-F5344CB8AC3E}">
        <p14:creationId xmlns:p14="http://schemas.microsoft.com/office/powerpoint/2010/main" val="15417738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5B9F3CDF-CE18-6745-A204-DFD46F8449EB}" type="slidenum">
              <a:rPr lang="en-US"/>
              <a:pPr>
                <a:defRPr/>
              </a:pPr>
              <a:t>‹#›</a:t>
            </a:fld>
            <a:endParaRPr lang="en-US"/>
          </a:p>
        </p:txBody>
      </p:sp>
    </p:spTree>
    <p:extLst>
      <p:ext uri="{BB962C8B-B14F-4D97-AF65-F5344CB8AC3E}">
        <p14:creationId xmlns:p14="http://schemas.microsoft.com/office/powerpoint/2010/main" val="385780466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CC2E07E7-A57A-DD48-A362-3D925B44A736}" type="slidenum">
              <a:rPr lang="en-US"/>
              <a:pPr>
                <a:defRPr/>
              </a:pPr>
              <a:t>‹#›</a:t>
            </a:fld>
            <a:endParaRPr lang="en-US"/>
          </a:p>
        </p:txBody>
      </p:sp>
    </p:spTree>
    <p:extLst>
      <p:ext uri="{BB962C8B-B14F-4D97-AF65-F5344CB8AC3E}">
        <p14:creationId xmlns:p14="http://schemas.microsoft.com/office/powerpoint/2010/main" val="290308533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0916CB2-E470-BF46-A36B-73DA6A0CFDB6}" type="slidenum">
              <a:rPr lang="en-US"/>
              <a:pPr>
                <a:defRPr/>
              </a:pPr>
              <a:t>‹#›</a:t>
            </a:fld>
            <a:endParaRPr lang="en-US"/>
          </a:p>
        </p:txBody>
      </p:sp>
    </p:spTree>
    <p:extLst>
      <p:ext uri="{BB962C8B-B14F-4D97-AF65-F5344CB8AC3E}">
        <p14:creationId xmlns:p14="http://schemas.microsoft.com/office/powerpoint/2010/main" val="1633993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A06C87FF-5BED-794D-BF11-530EF724B4F0}" type="slidenum">
              <a:rPr lang="en-US"/>
              <a:pPr>
                <a:defRPr/>
              </a:pPr>
              <a:t>‹#›</a:t>
            </a:fld>
            <a:endParaRPr lang="en-US"/>
          </a:p>
        </p:txBody>
      </p:sp>
    </p:spTree>
    <p:extLst>
      <p:ext uri="{BB962C8B-B14F-4D97-AF65-F5344CB8AC3E}">
        <p14:creationId xmlns:p14="http://schemas.microsoft.com/office/powerpoint/2010/main" val="34305309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6D7C21C-6339-1B48-9C91-50ED5A111FDA}" type="slidenum">
              <a:rPr lang="en-US"/>
              <a:pPr>
                <a:defRPr/>
              </a:pPr>
              <a:t>‹#›</a:t>
            </a:fld>
            <a:endParaRPr lang="en-US"/>
          </a:p>
        </p:txBody>
      </p:sp>
    </p:spTree>
    <p:extLst>
      <p:ext uri="{BB962C8B-B14F-4D97-AF65-F5344CB8AC3E}">
        <p14:creationId xmlns:p14="http://schemas.microsoft.com/office/powerpoint/2010/main" val="17961109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1B0BAF0-399B-7E44-A920-C4BE615AF51E}" type="slidenum">
              <a:rPr lang="en-US"/>
              <a:pPr>
                <a:defRPr/>
              </a:pPr>
              <a:t>‹#›</a:t>
            </a:fld>
            <a:endParaRPr lang="en-US"/>
          </a:p>
        </p:txBody>
      </p:sp>
    </p:spTree>
    <p:extLst>
      <p:ext uri="{BB962C8B-B14F-4D97-AF65-F5344CB8AC3E}">
        <p14:creationId xmlns:p14="http://schemas.microsoft.com/office/powerpoint/2010/main" val="407062500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99819235"/>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976779699"/>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845917546"/>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78030002"/>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667048183"/>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910957128"/>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94935551"/>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174309190"/>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1BCC86C-B63A-9C48-A235-ECCFDD5049DB}" type="slidenum">
              <a:rPr lang="en-US"/>
              <a:pPr>
                <a:defRPr/>
              </a:pPr>
              <a:t>‹#›</a:t>
            </a:fld>
            <a:endParaRPr lang="en-US"/>
          </a:p>
        </p:txBody>
      </p:sp>
    </p:spTree>
    <p:extLst>
      <p:ext uri="{BB962C8B-B14F-4D97-AF65-F5344CB8AC3E}">
        <p14:creationId xmlns:p14="http://schemas.microsoft.com/office/powerpoint/2010/main" val="281408065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751485659"/>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426073145"/>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896156926"/>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53D49165-19DF-3149-AA64-A06839326644}" type="slidenum">
              <a:rPr lang="en-US">
                <a:latin typeface="Arial"/>
              </a:rPr>
              <a:pPr/>
              <a:t>‹#›</a:t>
            </a:fld>
            <a:endParaRPr lang="en-US">
              <a:latin typeface="Arial"/>
            </a:endParaRPr>
          </a:p>
        </p:txBody>
      </p:sp>
    </p:spTree>
    <p:extLst>
      <p:ext uri="{BB962C8B-B14F-4D97-AF65-F5344CB8AC3E}">
        <p14:creationId xmlns:p14="http://schemas.microsoft.com/office/powerpoint/2010/main" val="676403976"/>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1CA63819-A2B9-124A-B528-4F910BE0AFF2}" type="slidenum">
              <a:rPr lang="en-US">
                <a:latin typeface="Arial"/>
              </a:rPr>
              <a:pPr/>
              <a:t>‹#›</a:t>
            </a:fld>
            <a:endParaRPr lang="en-US">
              <a:latin typeface="Arial"/>
            </a:endParaRPr>
          </a:p>
        </p:txBody>
      </p:sp>
    </p:spTree>
    <p:extLst>
      <p:ext uri="{BB962C8B-B14F-4D97-AF65-F5344CB8AC3E}">
        <p14:creationId xmlns:p14="http://schemas.microsoft.com/office/powerpoint/2010/main" val="1111481293"/>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6"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7" name="Rectangle 14"/>
          <p:cNvSpPr>
            <a:spLocks noGrp="1" noChangeArrowheads="1"/>
          </p:cNvSpPr>
          <p:nvPr>
            <p:ph type="sldNum" sz="quarter" idx="12"/>
          </p:nvPr>
        </p:nvSpPr>
        <p:spPr>
          <a:ln/>
        </p:spPr>
        <p:txBody>
          <a:bodyPr/>
          <a:lstStyle>
            <a:lvl1pPr>
              <a:defRPr/>
            </a:lvl1pPr>
          </a:lstStyle>
          <a:p>
            <a:fld id="{5EC2FA6B-FAD5-9A46-A11E-77685279E676}" type="slidenum">
              <a:rPr lang="en-US">
                <a:latin typeface="Arial"/>
              </a:rPr>
              <a:pPr/>
              <a:t>‹#›</a:t>
            </a:fld>
            <a:endParaRPr lang="en-US">
              <a:latin typeface="Arial"/>
            </a:endParaRPr>
          </a:p>
        </p:txBody>
      </p:sp>
    </p:spTree>
    <p:extLst>
      <p:ext uri="{BB962C8B-B14F-4D97-AF65-F5344CB8AC3E}">
        <p14:creationId xmlns:p14="http://schemas.microsoft.com/office/powerpoint/2010/main" val="95379046"/>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8"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9" name="Rectangle 14"/>
          <p:cNvSpPr>
            <a:spLocks noGrp="1" noChangeArrowheads="1"/>
          </p:cNvSpPr>
          <p:nvPr>
            <p:ph type="sldNum" sz="quarter" idx="12"/>
          </p:nvPr>
        </p:nvSpPr>
        <p:spPr>
          <a:ln/>
        </p:spPr>
        <p:txBody>
          <a:bodyPr/>
          <a:lstStyle>
            <a:lvl1pPr>
              <a:defRPr/>
            </a:lvl1pPr>
          </a:lstStyle>
          <a:p>
            <a:fld id="{6E075DDC-D352-EA40-B34A-55974B4FB6EE}" type="slidenum">
              <a:rPr lang="en-US">
                <a:latin typeface="Arial"/>
              </a:rPr>
              <a:pPr/>
              <a:t>‹#›</a:t>
            </a:fld>
            <a:endParaRPr lang="en-US">
              <a:latin typeface="Arial"/>
            </a:endParaRPr>
          </a:p>
        </p:txBody>
      </p:sp>
    </p:spTree>
    <p:extLst>
      <p:ext uri="{BB962C8B-B14F-4D97-AF65-F5344CB8AC3E}">
        <p14:creationId xmlns:p14="http://schemas.microsoft.com/office/powerpoint/2010/main" val="896367574"/>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4"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5" name="Rectangle 14"/>
          <p:cNvSpPr>
            <a:spLocks noGrp="1" noChangeArrowheads="1"/>
          </p:cNvSpPr>
          <p:nvPr>
            <p:ph type="sldNum" sz="quarter" idx="12"/>
          </p:nvPr>
        </p:nvSpPr>
        <p:spPr>
          <a:ln/>
        </p:spPr>
        <p:txBody>
          <a:bodyPr/>
          <a:lstStyle>
            <a:lvl1pPr>
              <a:defRPr/>
            </a:lvl1pPr>
          </a:lstStyle>
          <a:p>
            <a:fld id="{C7DAEA9A-715F-914B-B730-5EB63C0FB64B}" type="slidenum">
              <a:rPr lang="en-US">
                <a:latin typeface="Arial"/>
              </a:rPr>
              <a:pPr/>
              <a:t>‹#›</a:t>
            </a:fld>
            <a:endParaRPr lang="en-US">
              <a:latin typeface="Arial"/>
            </a:endParaRPr>
          </a:p>
        </p:txBody>
      </p:sp>
    </p:spTree>
    <p:extLst>
      <p:ext uri="{BB962C8B-B14F-4D97-AF65-F5344CB8AC3E}">
        <p14:creationId xmlns:p14="http://schemas.microsoft.com/office/powerpoint/2010/main" val="1242039451"/>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3"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4" name="Rectangle 14"/>
          <p:cNvSpPr>
            <a:spLocks noGrp="1" noChangeArrowheads="1"/>
          </p:cNvSpPr>
          <p:nvPr>
            <p:ph type="sldNum" sz="quarter" idx="12"/>
          </p:nvPr>
        </p:nvSpPr>
        <p:spPr>
          <a:ln/>
        </p:spPr>
        <p:txBody>
          <a:bodyPr/>
          <a:lstStyle>
            <a:lvl1pPr>
              <a:defRPr/>
            </a:lvl1pPr>
          </a:lstStyle>
          <a:p>
            <a:fld id="{14259031-03CF-DC46-AA2A-F8E7436A21A4}" type="slidenum">
              <a:rPr lang="en-US">
                <a:latin typeface="Arial"/>
              </a:rPr>
              <a:pPr/>
              <a:t>‹#›</a:t>
            </a:fld>
            <a:endParaRPr lang="en-US">
              <a:latin typeface="Arial"/>
            </a:endParaRPr>
          </a:p>
        </p:txBody>
      </p:sp>
    </p:spTree>
    <p:extLst>
      <p:ext uri="{BB962C8B-B14F-4D97-AF65-F5344CB8AC3E}">
        <p14:creationId xmlns:p14="http://schemas.microsoft.com/office/powerpoint/2010/main" val="1011531523"/>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6"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7" name="Rectangle 14"/>
          <p:cNvSpPr>
            <a:spLocks noGrp="1" noChangeArrowheads="1"/>
          </p:cNvSpPr>
          <p:nvPr>
            <p:ph type="sldNum" sz="quarter" idx="12"/>
          </p:nvPr>
        </p:nvSpPr>
        <p:spPr>
          <a:ln/>
        </p:spPr>
        <p:txBody>
          <a:bodyPr/>
          <a:lstStyle>
            <a:lvl1pPr>
              <a:defRPr/>
            </a:lvl1pPr>
          </a:lstStyle>
          <a:p>
            <a:fld id="{EC20EF6B-CCCA-5141-9012-2037EA654895}" type="slidenum">
              <a:rPr lang="en-US">
                <a:latin typeface="Arial"/>
              </a:rPr>
              <a:pPr/>
              <a:t>‹#›</a:t>
            </a:fld>
            <a:endParaRPr lang="en-US">
              <a:latin typeface="Arial"/>
            </a:endParaRPr>
          </a:p>
        </p:txBody>
      </p:sp>
    </p:spTree>
    <p:extLst>
      <p:ext uri="{BB962C8B-B14F-4D97-AF65-F5344CB8AC3E}">
        <p14:creationId xmlns:p14="http://schemas.microsoft.com/office/powerpoint/2010/main" val="1222055209"/>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9" name="Freeform 150"/>
              <p:cNvSpPr>
                <a:spLocks/>
              </p:cNvSpPr>
              <p:nvPr userDrawn="1"/>
            </p:nvSpPr>
            <p:spPr bwMode="ltGray">
              <a:xfrm rot="-2857037">
                <a:off x="619" y="3550"/>
                <a:ext cx="68" cy="69"/>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p>
            </p:txBody>
          </p:sp>
        </p:grpSp>
      </p:grpSp>
      <p:sp>
        <p:nvSpPr>
          <p:cNvPr id="430233"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430234"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smtClean="0">
                <a:effectLst>
                  <a:outerShdw blurRad="38100" dist="38100" dir="2700000" algn="tl">
                    <a:srgbClr val="000000"/>
                  </a:outerShdw>
                </a:effectLst>
                <a:latin typeface="Tahoma" charset="0"/>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smtClean="0">
                <a:effectLst>
                  <a:outerShdw blurRad="38100" dist="38100" dir="2700000" algn="tl">
                    <a:srgbClr val="000000"/>
                  </a:outerShdw>
                </a:effectLst>
                <a:latin typeface="Tahoma" charset="0"/>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smtClean="0">
                <a:effectLst>
                  <a:outerShdw blurRad="38100" dist="38100" dir="2700000" algn="tl">
                    <a:srgbClr val="000000"/>
                  </a:outerShdw>
                </a:effectLst>
                <a:latin typeface="Tahoma" charset="0"/>
              </a:defRPr>
            </a:lvl1pPr>
          </a:lstStyle>
          <a:p>
            <a:pPr>
              <a:defRPr/>
            </a:pPr>
            <a:fld id="{9E058B3D-5CD0-A742-B5FF-9AE9E4B38363}" type="slidenum">
              <a:rPr lang="en-US"/>
              <a:pPr>
                <a:defRPr/>
              </a:pPr>
              <a:t>‹#›</a:t>
            </a:fld>
            <a:endParaRPr lang="en-US"/>
          </a:p>
        </p:txBody>
      </p:sp>
    </p:spTree>
    <p:extLst>
      <p:ext uri="{BB962C8B-B14F-4D97-AF65-F5344CB8AC3E}">
        <p14:creationId xmlns:p14="http://schemas.microsoft.com/office/powerpoint/2010/main" val="111422670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6"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7" name="Rectangle 14"/>
          <p:cNvSpPr>
            <a:spLocks noGrp="1" noChangeArrowheads="1"/>
          </p:cNvSpPr>
          <p:nvPr>
            <p:ph type="sldNum" sz="quarter" idx="12"/>
          </p:nvPr>
        </p:nvSpPr>
        <p:spPr>
          <a:ln/>
        </p:spPr>
        <p:txBody>
          <a:bodyPr/>
          <a:lstStyle>
            <a:lvl1pPr>
              <a:defRPr/>
            </a:lvl1pPr>
          </a:lstStyle>
          <a:p>
            <a:fld id="{139CC3CA-B639-D04A-93FD-8264F7601E90}" type="slidenum">
              <a:rPr lang="en-US">
                <a:latin typeface="Arial"/>
              </a:rPr>
              <a:pPr/>
              <a:t>‹#›</a:t>
            </a:fld>
            <a:endParaRPr lang="en-US">
              <a:latin typeface="Arial"/>
            </a:endParaRPr>
          </a:p>
        </p:txBody>
      </p:sp>
    </p:spTree>
    <p:extLst>
      <p:ext uri="{BB962C8B-B14F-4D97-AF65-F5344CB8AC3E}">
        <p14:creationId xmlns:p14="http://schemas.microsoft.com/office/powerpoint/2010/main" val="722421377"/>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3E41F54B-DB87-BD42-84B9-D2EBFB201426}" type="slidenum">
              <a:rPr lang="en-US">
                <a:latin typeface="Arial"/>
              </a:rPr>
              <a:pPr/>
              <a:t>‹#›</a:t>
            </a:fld>
            <a:endParaRPr lang="en-US">
              <a:latin typeface="Arial"/>
            </a:endParaRPr>
          </a:p>
        </p:txBody>
      </p:sp>
    </p:spTree>
    <p:extLst>
      <p:ext uri="{BB962C8B-B14F-4D97-AF65-F5344CB8AC3E}">
        <p14:creationId xmlns:p14="http://schemas.microsoft.com/office/powerpoint/2010/main" val="2100020637"/>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147284AE-051E-0945-9754-25572D775B26}" type="slidenum">
              <a:rPr lang="en-US">
                <a:latin typeface="Arial"/>
              </a:rPr>
              <a:pPr/>
              <a:t>‹#›</a:t>
            </a:fld>
            <a:endParaRPr lang="en-US">
              <a:latin typeface="Arial"/>
            </a:endParaRPr>
          </a:p>
        </p:txBody>
      </p:sp>
    </p:spTree>
    <p:extLst>
      <p:ext uri="{BB962C8B-B14F-4D97-AF65-F5344CB8AC3E}">
        <p14:creationId xmlns:p14="http://schemas.microsoft.com/office/powerpoint/2010/main" val="3064321457"/>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4AEE12BC-E42E-6A47-AD4E-43E189356CA6}" type="slidenum">
              <a:rPr lang="en-US">
                <a:latin typeface="Arial"/>
              </a:rPr>
              <a:pPr/>
              <a:t>‹#›</a:t>
            </a:fld>
            <a:endParaRPr lang="en-US">
              <a:latin typeface="Arial"/>
            </a:endParaRPr>
          </a:p>
        </p:txBody>
      </p:sp>
    </p:spTree>
    <p:extLst>
      <p:ext uri="{BB962C8B-B14F-4D97-AF65-F5344CB8AC3E}">
        <p14:creationId xmlns:p14="http://schemas.microsoft.com/office/powerpoint/2010/main" val="2075289344"/>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AAF71296-28F6-E649-8AD9-A3596A420268}" type="slidenum">
              <a:rPr lang="en-US"/>
              <a:pPr>
                <a:defRPr/>
              </a:pPr>
              <a:t>‹#›</a:t>
            </a:fld>
            <a:endParaRPr lang="en-US"/>
          </a:p>
        </p:txBody>
      </p:sp>
    </p:spTree>
    <p:extLst>
      <p:ext uri="{BB962C8B-B14F-4D97-AF65-F5344CB8AC3E}">
        <p14:creationId xmlns:p14="http://schemas.microsoft.com/office/powerpoint/2010/main" val="538549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3CC0CEE7-FCD0-B84E-B379-C3F7DB6069C4}" type="slidenum">
              <a:rPr lang="en-US"/>
              <a:pPr>
                <a:defRPr/>
              </a:pPr>
              <a:t>‹#›</a:t>
            </a:fld>
            <a:endParaRPr lang="en-US"/>
          </a:p>
        </p:txBody>
      </p:sp>
    </p:spTree>
    <p:extLst>
      <p:ext uri="{BB962C8B-B14F-4D97-AF65-F5344CB8AC3E}">
        <p14:creationId xmlns:p14="http://schemas.microsoft.com/office/powerpoint/2010/main" val="10506064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59090A81-9B92-5149-AE8D-076CC5CF6B74}" type="slidenum">
              <a:rPr lang="en-US"/>
              <a:pPr>
                <a:defRPr/>
              </a:pPr>
              <a:t>‹#›</a:t>
            </a:fld>
            <a:endParaRPr lang="en-US"/>
          </a:p>
        </p:txBody>
      </p:sp>
    </p:spTree>
    <p:extLst>
      <p:ext uri="{BB962C8B-B14F-4D97-AF65-F5344CB8AC3E}">
        <p14:creationId xmlns:p14="http://schemas.microsoft.com/office/powerpoint/2010/main" val="882203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pPr>
              <a:defRPr/>
            </a:pPr>
            <a:fld id="{F1655239-E323-924B-B963-81723A86B7E3}" type="slidenum">
              <a:rPr lang="en-US"/>
              <a:pPr>
                <a:defRPr/>
              </a:pPr>
              <a:t>‹#›</a:t>
            </a:fld>
            <a:endParaRPr lang="en-US"/>
          </a:p>
        </p:txBody>
      </p:sp>
    </p:spTree>
    <p:extLst>
      <p:ext uri="{BB962C8B-B14F-4D97-AF65-F5344CB8AC3E}">
        <p14:creationId xmlns:p14="http://schemas.microsoft.com/office/powerpoint/2010/main" val="35281124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572BA3B0-EAB0-9947-9CCD-0C37DD33FAE1}" type="slidenum">
              <a:rPr lang="en-US"/>
              <a:pPr>
                <a:defRPr/>
              </a:pPr>
              <a:t>‹#›</a:t>
            </a:fld>
            <a:endParaRPr lang="en-US"/>
          </a:p>
        </p:txBody>
      </p:sp>
    </p:spTree>
    <p:extLst>
      <p:ext uri="{BB962C8B-B14F-4D97-AF65-F5344CB8AC3E}">
        <p14:creationId xmlns:p14="http://schemas.microsoft.com/office/powerpoint/2010/main" val="40425709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2C3BC3AF-EBF2-7A4A-9583-0E961872A800}" type="slidenum">
              <a:rPr lang="en-US"/>
              <a:pPr>
                <a:defRPr/>
              </a:pPr>
              <a:t>‹#›</a:t>
            </a:fld>
            <a:endParaRPr lang="en-US"/>
          </a:p>
        </p:txBody>
      </p:sp>
    </p:spTree>
    <p:extLst>
      <p:ext uri="{BB962C8B-B14F-4D97-AF65-F5344CB8AC3E}">
        <p14:creationId xmlns:p14="http://schemas.microsoft.com/office/powerpoint/2010/main" val="917037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2DC02DB6-6BEA-5C44-83AC-40EAEB570A2B}" type="slidenum">
              <a:rPr lang="en-US"/>
              <a:pPr>
                <a:defRPr/>
              </a:pPr>
              <a:t>‹#›</a:t>
            </a:fld>
            <a:endParaRPr lang="en-US"/>
          </a:p>
        </p:txBody>
      </p:sp>
    </p:spTree>
    <p:extLst>
      <p:ext uri="{BB962C8B-B14F-4D97-AF65-F5344CB8AC3E}">
        <p14:creationId xmlns:p14="http://schemas.microsoft.com/office/powerpoint/2010/main" val="15675043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745E3543-DE63-F74D-A66F-4770E71E7F33}" type="slidenum">
              <a:rPr lang="en-US"/>
              <a:pPr>
                <a:defRPr/>
              </a:pPr>
              <a:t>‹#›</a:t>
            </a:fld>
            <a:endParaRPr lang="en-US"/>
          </a:p>
        </p:txBody>
      </p:sp>
    </p:spTree>
    <p:extLst>
      <p:ext uri="{BB962C8B-B14F-4D97-AF65-F5344CB8AC3E}">
        <p14:creationId xmlns:p14="http://schemas.microsoft.com/office/powerpoint/2010/main" val="35458714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9A53BEA9-DDEB-3746-AA55-8B59B03C27F9}" type="slidenum">
              <a:rPr lang="en-US"/>
              <a:pPr>
                <a:defRPr/>
              </a:pPr>
              <a:t>‹#›</a:t>
            </a:fld>
            <a:endParaRPr lang="en-US"/>
          </a:p>
        </p:txBody>
      </p:sp>
    </p:spTree>
    <p:extLst>
      <p:ext uri="{BB962C8B-B14F-4D97-AF65-F5344CB8AC3E}">
        <p14:creationId xmlns:p14="http://schemas.microsoft.com/office/powerpoint/2010/main" val="3630942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04D551A4-CB91-D744-AD4A-685A390CD869}" type="slidenum">
              <a:rPr lang="en-US"/>
              <a:pPr>
                <a:defRPr/>
              </a:pPr>
              <a:t>‹#›</a:t>
            </a:fld>
            <a:endParaRPr lang="en-US"/>
          </a:p>
        </p:txBody>
      </p:sp>
    </p:spTree>
    <p:extLst>
      <p:ext uri="{BB962C8B-B14F-4D97-AF65-F5344CB8AC3E}">
        <p14:creationId xmlns:p14="http://schemas.microsoft.com/office/powerpoint/2010/main" val="533181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FB4442AA-1204-E741-A580-2C4327B67120}" type="slidenum">
              <a:rPr lang="en-US"/>
              <a:pPr>
                <a:defRPr/>
              </a:pPr>
              <a:t>‹#›</a:t>
            </a:fld>
            <a:endParaRPr lang="en-US"/>
          </a:p>
        </p:txBody>
      </p:sp>
    </p:spTree>
    <p:extLst>
      <p:ext uri="{BB962C8B-B14F-4D97-AF65-F5344CB8AC3E}">
        <p14:creationId xmlns:p14="http://schemas.microsoft.com/office/powerpoint/2010/main" val="25318149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898234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37365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422377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02165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7785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60441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EE2FA440-3996-F24A-A96A-0F417CC0E94B}" type="slidenum">
              <a:rPr lang="en-US"/>
              <a:pPr>
                <a:defRPr/>
              </a:pPr>
              <a:t>‹#›</a:t>
            </a:fld>
            <a:endParaRPr lang="en-US"/>
          </a:p>
        </p:txBody>
      </p:sp>
    </p:spTree>
    <p:extLst>
      <p:ext uri="{BB962C8B-B14F-4D97-AF65-F5344CB8AC3E}">
        <p14:creationId xmlns:p14="http://schemas.microsoft.com/office/powerpoint/2010/main" val="2639107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67705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133166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395279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38093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726490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42690" name="Rectangle 2"/>
          <p:cNvSpPr>
            <a:spLocks noGrp="1" noChangeArrowheads="1"/>
          </p:cNvSpPr>
          <p:nvPr>
            <p:ph type="ctrTitle"/>
          </p:nvPr>
        </p:nvSpPr>
        <p:spPr>
          <a:xfrm>
            <a:off x="685800" y="2286000"/>
            <a:ext cx="7772400" cy="1143000"/>
          </a:xfrm>
        </p:spPr>
        <p:txBody>
          <a:bodyPr/>
          <a:lstStyle>
            <a:lvl1pPr algn="ctr">
              <a:defRPr/>
            </a:lvl1pPr>
          </a:lstStyle>
          <a:p>
            <a:r>
              <a:rPr lang="en-US"/>
              <a:t>Click to edit Master title style</a:t>
            </a:r>
          </a:p>
        </p:txBody>
      </p:sp>
      <p:sp>
        <p:nvSpPr>
          <p:cNvPr id="242691" name="Rectangle 3"/>
          <p:cNvSpPr>
            <a:spLocks noGrp="1" noChangeArrowheads="1"/>
          </p:cNvSpPr>
          <p:nvPr>
            <p:ph type="subTitle" idx="1"/>
          </p:nvPr>
        </p:nvSpPr>
        <p:spPr>
          <a:xfrm>
            <a:off x="2543175" y="3733800"/>
            <a:ext cx="4056063" cy="2286000"/>
          </a:xfrm>
        </p:spPr>
        <p:txBody>
          <a:bodyPr/>
          <a:lstStyle>
            <a:lvl1pPr marL="0" indent="0" algn="ctr">
              <a:buFont typeface="Monotype Sorts" pitchFamily="-112"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016C9B-2D6B-DD4E-812A-ADAA53165698}" type="slidenum">
              <a:rPr lang="en-US"/>
              <a:pPr>
                <a:defRPr/>
              </a:pPr>
              <a:t>‹#›</a:t>
            </a:fld>
            <a:endParaRPr lang="en-US"/>
          </a:p>
        </p:txBody>
      </p:sp>
    </p:spTree>
    <p:extLst>
      <p:ext uri="{BB962C8B-B14F-4D97-AF65-F5344CB8AC3E}">
        <p14:creationId xmlns:p14="http://schemas.microsoft.com/office/powerpoint/2010/main" val="8058211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AB8D5D-F561-AB4C-B827-3E9513FD6996}" type="slidenum">
              <a:rPr lang="en-US"/>
              <a:pPr>
                <a:defRPr/>
              </a:pPr>
              <a:t>‹#›</a:t>
            </a:fld>
            <a:endParaRPr lang="en-US"/>
          </a:p>
        </p:txBody>
      </p:sp>
    </p:spTree>
    <p:extLst>
      <p:ext uri="{BB962C8B-B14F-4D97-AF65-F5344CB8AC3E}">
        <p14:creationId xmlns:p14="http://schemas.microsoft.com/office/powerpoint/2010/main" val="42192648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4F259E-5656-A148-A0F6-598D75C1070D}" type="slidenum">
              <a:rPr lang="en-US"/>
              <a:pPr>
                <a:defRPr/>
              </a:pPr>
              <a:t>‹#›</a:t>
            </a:fld>
            <a:endParaRPr lang="en-US"/>
          </a:p>
        </p:txBody>
      </p:sp>
    </p:spTree>
    <p:extLst>
      <p:ext uri="{BB962C8B-B14F-4D97-AF65-F5344CB8AC3E}">
        <p14:creationId xmlns:p14="http://schemas.microsoft.com/office/powerpoint/2010/main" val="41284246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0A6878-9EF0-8E4B-B92C-AA3FEEE79F85}" type="slidenum">
              <a:rPr lang="en-US"/>
              <a:pPr>
                <a:defRPr/>
              </a:pPr>
              <a:t>‹#›</a:t>
            </a:fld>
            <a:endParaRPr lang="en-US"/>
          </a:p>
        </p:txBody>
      </p:sp>
    </p:spTree>
    <p:extLst>
      <p:ext uri="{BB962C8B-B14F-4D97-AF65-F5344CB8AC3E}">
        <p14:creationId xmlns:p14="http://schemas.microsoft.com/office/powerpoint/2010/main" val="32512888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2E95ACA-7CFF-6246-8CAF-8D212798A227}" type="slidenum">
              <a:rPr lang="en-US"/>
              <a:pPr>
                <a:defRPr/>
              </a:pPr>
              <a:t>‹#›</a:t>
            </a:fld>
            <a:endParaRPr lang="en-US"/>
          </a:p>
        </p:txBody>
      </p:sp>
    </p:spTree>
    <p:extLst>
      <p:ext uri="{BB962C8B-B14F-4D97-AF65-F5344CB8AC3E}">
        <p14:creationId xmlns:p14="http://schemas.microsoft.com/office/powerpoint/2010/main" val="2037466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E4F1D5B7-DB82-124F-A891-BF69096E7C4E}" type="slidenum">
              <a:rPr lang="en-US"/>
              <a:pPr>
                <a:defRPr/>
              </a:pPr>
              <a:t>‹#›</a:t>
            </a:fld>
            <a:endParaRPr lang="en-US"/>
          </a:p>
        </p:txBody>
      </p:sp>
    </p:spTree>
    <p:extLst>
      <p:ext uri="{BB962C8B-B14F-4D97-AF65-F5344CB8AC3E}">
        <p14:creationId xmlns:p14="http://schemas.microsoft.com/office/powerpoint/2010/main" val="18372016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09E53D5-804A-2A4D-B29E-53395A33A8EB}" type="slidenum">
              <a:rPr lang="en-US"/>
              <a:pPr>
                <a:defRPr/>
              </a:pPr>
              <a:t>‹#›</a:t>
            </a:fld>
            <a:endParaRPr lang="en-US"/>
          </a:p>
        </p:txBody>
      </p:sp>
    </p:spTree>
    <p:extLst>
      <p:ext uri="{BB962C8B-B14F-4D97-AF65-F5344CB8AC3E}">
        <p14:creationId xmlns:p14="http://schemas.microsoft.com/office/powerpoint/2010/main" val="12271226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2DDAADB-567A-1045-AD94-E4704C3637B1}" type="slidenum">
              <a:rPr lang="en-US"/>
              <a:pPr>
                <a:defRPr/>
              </a:pPr>
              <a:t>‹#›</a:t>
            </a:fld>
            <a:endParaRPr lang="en-US"/>
          </a:p>
        </p:txBody>
      </p:sp>
    </p:spTree>
    <p:extLst>
      <p:ext uri="{BB962C8B-B14F-4D97-AF65-F5344CB8AC3E}">
        <p14:creationId xmlns:p14="http://schemas.microsoft.com/office/powerpoint/2010/main" val="39911842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ECEDBF-07C8-D342-AFA0-8DCB7B175C4E}" type="slidenum">
              <a:rPr lang="en-US"/>
              <a:pPr>
                <a:defRPr/>
              </a:pPr>
              <a:t>‹#›</a:t>
            </a:fld>
            <a:endParaRPr lang="en-US"/>
          </a:p>
        </p:txBody>
      </p:sp>
    </p:spTree>
    <p:extLst>
      <p:ext uri="{BB962C8B-B14F-4D97-AF65-F5344CB8AC3E}">
        <p14:creationId xmlns:p14="http://schemas.microsoft.com/office/powerpoint/2010/main" val="9088589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C610AE-C7E5-E640-B4D2-F74C439D1080}" type="slidenum">
              <a:rPr lang="en-US"/>
              <a:pPr>
                <a:defRPr/>
              </a:pPr>
              <a:t>‹#›</a:t>
            </a:fld>
            <a:endParaRPr lang="en-US"/>
          </a:p>
        </p:txBody>
      </p:sp>
    </p:spTree>
    <p:extLst>
      <p:ext uri="{BB962C8B-B14F-4D97-AF65-F5344CB8AC3E}">
        <p14:creationId xmlns:p14="http://schemas.microsoft.com/office/powerpoint/2010/main" val="1653290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DCF31C-E4F4-EF4D-99DA-5DB9946F71D5}" type="slidenum">
              <a:rPr lang="en-US"/>
              <a:pPr>
                <a:defRPr/>
              </a:pPr>
              <a:t>‹#›</a:t>
            </a:fld>
            <a:endParaRPr lang="en-US"/>
          </a:p>
        </p:txBody>
      </p:sp>
    </p:spTree>
    <p:extLst>
      <p:ext uri="{BB962C8B-B14F-4D97-AF65-F5344CB8AC3E}">
        <p14:creationId xmlns:p14="http://schemas.microsoft.com/office/powerpoint/2010/main" val="12904121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457200"/>
            <a:ext cx="15430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0" y="457200"/>
            <a:ext cx="44767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AC19F6-8EFB-574A-8DFC-E1950BE04CB5}" type="slidenum">
              <a:rPr lang="en-US"/>
              <a:pPr>
                <a:defRPr/>
              </a:pPr>
              <a:t>‹#›</a:t>
            </a:fld>
            <a:endParaRPr lang="en-US"/>
          </a:p>
        </p:txBody>
      </p:sp>
    </p:spTree>
    <p:extLst>
      <p:ext uri="{BB962C8B-B14F-4D97-AF65-F5344CB8AC3E}">
        <p14:creationId xmlns:p14="http://schemas.microsoft.com/office/powerpoint/2010/main" val="32904688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latin typeface="Times New Roman"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kumimoji="1" lang="en-US" sz="2400">
              <a:latin typeface="Times New Roman"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238596" name="Rectangle 4"/>
          <p:cNvSpPr>
            <a:spLocks noGrp="1" noChangeArrowheads="1"/>
          </p:cNvSpPr>
          <p:nvPr>
            <p:ph type="subTitle" idx="1"/>
          </p:nvPr>
        </p:nvSpPr>
        <p:spPr>
          <a:xfrm>
            <a:off x="4673600" y="2927350"/>
            <a:ext cx="3657600" cy="1822450"/>
          </a:xfrm>
        </p:spPr>
        <p:txBody>
          <a:bodyPr anchor="b"/>
          <a:lstStyle>
            <a:lvl1pPr marL="0" indent="0">
              <a:buFont typeface="Wingdings" pitchFamily="-112" charset="2"/>
              <a:buNone/>
              <a:defRPr>
                <a:solidFill>
                  <a:schemeClr val="tx2"/>
                </a:solidFill>
              </a:defRPr>
            </a:lvl1pPr>
          </a:lstStyle>
          <a:p>
            <a:r>
              <a:rPr lang="en-US"/>
              <a:t>Click to edit Master subtitle style</a:t>
            </a:r>
          </a:p>
        </p:txBody>
      </p:sp>
      <p:sp>
        <p:nvSpPr>
          <p:cNvPr id="238603"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smtClean="0">
                <a:solidFill>
                  <a:schemeClr val="bg1"/>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smtClean="0"/>
            </a:lvl1pPr>
          </a:lstStyle>
          <a:p>
            <a:pPr>
              <a:defRPr/>
            </a:pPr>
            <a:endParaRPr lang="en-US"/>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smtClean="0"/>
            </a:lvl1pPr>
          </a:lstStyle>
          <a:p>
            <a:pPr>
              <a:defRPr/>
            </a:pPr>
            <a:fld id="{EF89ADA3-9701-C14C-BB7D-89FCFF7158F1}" type="slidenum">
              <a:rPr lang="en-US"/>
              <a:pPr>
                <a:defRPr/>
              </a:pPr>
              <a:t>‹#›</a:t>
            </a:fld>
            <a:endParaRPr lang="en-US"/>
          </a:p>
        </p:txBody>
      </p:sp>
    </p:spTree>
    <p:extLst>
      <p:ext uri="{BB962C8B-B14F-4D97-AF65-F5344CB8AC3E}">
        <p14:creationId xmlns:p14="http://schemas.microsoft.com/office/powerpoint/2010/main" val="38044733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98C1BC2-FFEE-AE47-9A7E-E52DC55A189D}" type="slidenum">
              <a:rPr lang="en-US"/>
              <a:pPr>
                <a:defRPr/>
              </a:pPr>
              <a:t>‹#›</a:t>
            </a:fld>
            <a:endParaRPr lang="en-US"/>
          </a:p>
        </p:txBody>
      </p:sp>
    </p:spTree>
    <p:extLst>
      <p:ext uri="{BB962C8B-B14F-4D97-AF65-F5344CB8AC3E}">
        <p14:creationId xmlns:p14="http://schemas.microsoft.com/office/powerpoint/2010/main" val="19066424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F38394F-C2FF-F74E-8C78-59F8CB58414C}" type="slidenum">
              <a:rPr lang="en-US"/>
              <a:pPr>
                <a:defRPr/>
              </a:pPr>
              <a:t>‹#›</a:t>
            </a:fld>
            <a:endParaRPr lang="en-US"/>
          </a:p>
        </p:txBody>
      </p:sp>
    </p:spTree>
    <p:extLst>
      <p:ext uri="{BB962C8B-B14F-4D97-AF65-F5344CB8AC3E}">
        <p14:creationId xmlns:p14="http://schemas.microsoft.com/office/powerpoint/2010/main" val="31782558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C9D5BA2-BAA9-CE4C-B3E0-B4087E2856B9}" type="slidenum">
              <a:rPr lang="en-US"/>
              <a:pPr>
                <a:defRPr/>
              </a:pPr>
              <a:t>‹#›</a:t>
            </a:fld>
            <a:endParaRPr lang="en-US"/>
          </a:p>
        </p:txBody>
      </p:sp>
    </p:spTree>
    <p:extLst>
      <p:ext uri="{BB962C8B-B14F-4D97-AF65-F5344CB8AC3E}">
        <p14:creationId xmlns:p14="http://schemas.microsoft.com/office/powerpoint/2010/main" val="3558099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EB9CFF63-1671-DA45-87ED-DD488EA042FD}" type="slidenum">
              <a:rPr lang="en-US"/>
              <a:pPr>
                <a:defRPr/>
              </a:pPr>
              <a:t>‹#›</a:t>
            </a:fld>
            <a:endParaRPr lang="en-US"/>
          </a:p>
        </p:txBody>
      </p:sp>
    </p:spTree>
    <p:extLst>
      <p:ext uri="{BB962C8B-B14F-4D97-AF65-F5344CB8AC3E}">
        <p14:creationId xmlns:p14="http://schemas.microsoft.com/office/powerpoint/2010/main" val="32208728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AFF9AD50-8472-4940-A0CB-D8AA12BB7AD6}" type="slidenum">
              <a:rPr lang="en-US"/>
              <a:pPr>
                <a:defRPr/>
              </a:pPr>
              <a:t>‹#›</a:t>
            </a:fld>
            <a:endParaRPr lang="en-US"/>
          </a:p>
        </p:txBody>
      </p:sp>
    </p:spTree>
    <p:extLst>
      <p:ext uri="{BB962C8B-B14F-4D97-AF65-F5344CB8AC3E}">
        <p14:creationId xmlns:p14="http://schemas.microsoft.com/office/powerpoint/2010/main" val="38528200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A62839DE-8586-3243-B3B7-5880E8312AF3}" type="slidenum">
              <a:rPr lang="en-US"/>
              <a:pPr>
                <a:defRPr/>
              </a:pPr>
              <a:t>‹#›</a:t>
            </a:fld>
            <a:endParaRPr lang="en-US"/>
          </a:p>
        </p:txBody>
      </p:sp>
    </p:spTree>
    <p:extLst>
      <p:ext uri="{BB962C8B-B14F-4D97-AF65-F5344CB8AC3E}">
        <p14:creationId xmlns:p14="http://schemas.microsoft.com/office/powerpoint/2010/main" val="252808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BCECFAE8-41D0-FA42-BF6C-113EF6A01A7D}" type="slidenum">
              <a:rPr lang="en-US"/>
              <a:pPr>
                <a:defRPr/>
              </a:pPr>
              <a:t>‹#›</a:t>
            </a:fld>
            <a:endParaRPr lang="en-US"/>
          </a:p>
        </p:txBody>
      </p:sp>
    </p:spTree>
    <p:extLst>
      <p:ext uri="{BB962C8B-B14F-4D97-AF65-F5344CB8AC3E}">
        <p14:creationId xmlns:p14="http://schemas.microsoft.com/office/powerpoint/2010/main" val="16170994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C864F49-5368-7A44-B9BF-01F4AA82F725}" type="slidenum">
              <a:rPr lang="en-US"/>
              <a:pPr>
                <a:defRPr/>
              </a:pPr>
              <a:t>‹#›</a:t>
            </a:fld>
            <a:endParaRPr lang="en-US"/>
          </a:p>
        </p:txBody>
      </p:sp>
    </p:spTree>
    <p:extLst>
      <p:ext uri="{BB962C8B-B14F-4D97-AF65-F5344CB8AC3E}">
        <p14:creationId xmlns:p14="http://schemas.microsoft.com/office/powerpoint/2010/main" val="29622272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E23E0658-6425-364D-B481-F7E72D73B2FC}" type="slidenum">
              <a:rPr lang="en-US"/>
              <a:pPr>
                <a:defRPr/>
              </a:pPr>
              <a:t>‹#›</a:t>
            </a:fld>
            <a:endParaRPr lang="en-US"/>
          </a:p>
        </p:txBody>
      </p:sp>
    </p:spTree>
    <p:extLst>
      <p:ext uri="{BB962C8B-B14F-4D97-AF65-F5344CB8AC3E}">
        <p14:creationId xmlns:p14="http://schemas.microsoft.com/office/powerpoint/2010/main" val="23642703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502A7A6-096C-2841-A7E5-7DBE8FC59A65}" type="slidenum">
              <a:rPr lang="en-US"/>
              <a:pPr>
                <a:defRPr/>
              </a:pPr>
              <a:t>‹#›</a:t>
            </a:fld>
            <a:endParaRPr lang="en-US"/>
          </a:p>
        </p:txBody>
      </p:sp>
    </p:spTree>
    <p:extLst>
      <p:ext uri="{BB962C8B-B14F-4D97-AF65-F5344CB8AC3E}">
        <p14:creationId xmlns:p14="http://schemas.microsoft.com/office/powerpoint/2010/main" val="17011551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4E21994-9BB6-5446-8F45-3F5015468F8F}" type="slidenum">
              <a:rPr lang="en-US"/>
              <a:pPr>
                <a:defRPr/>
              </a:pPr>
              <a:t>‹#›</a:t>
            </a:fld>
            <a:endParaRPr lang="en-US"/>
          </a:p>
        </p:txBody>
      </p:sp>
    </p:spTree>
    <p:extLst>
      <p:ext uri="{BB962C8B-B14F-4D97-AF65-F5344CB8AC3E}">
        <p14:creationId xmlns:p14="http://schemas.microsoft.com/office/powerpoint/2010/main" val="39745608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9B18F60-4D4F-2844-B76D-EBB07C7B1ED9}" type="slidenum">
              <a:rPr lang="en-US"/>
              <a:pPr>
                <a:defRPr/>
              </a:pPr>
              <a:t>‹#›</a:t>
            </a:fld>
            <a:endParaRPr lang="en-US"/>
          </a:p>
        </p:txBody>
      </p:sp>
    </p:spTree>
    <p:extLst>
      <p:ext uri="{BB962C8B-B14F-4D97-AF65-F5344CB8AC3E}">
        <p14:creationId xmlns:p14="http://schemas.microsoft.com/office/powerpoint/2010/main" val="1602799245"/>
      </p:ext>
    </p:extLst>
  </p:cSld>
  <p:clrMapOvr>
    <a:masterClrMapping/>
  </p:clrMapOvr>
  <p:transition xmlns:p14="http://schemas.microsoft.com/office/powerpoint/2010/mai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C3FA93A-DD99-1343-922D-17A08A77C048}" type="slidenum">
              <a:rPr lang="en-US"/>
              <a:pPr>
                <a:defRPr/>
              </a:pPr>
              <a:t>‹#›</a:t>
            </a:fld>
            <a:endParaRPr lang="en-US"/>
          </a:p>
        </p:txBody>
      </p:sp>
    </p:spTree>
    <p:extLst>
      <p:ext uri="{BB962C8B-B14F-4D97-AF65-F5344CB8AC3E}">
        <p14:creationId xmlns:p14="http://schemas.microsoft.com/office/powerpoint/2010/main" val="4157284683"/>
      </p:ext>
    </p:extLst>
  </p:cSld>
  <p:clrMapOvr>
    <a:masterClrMapping/>
  </p:clrMapOvr>
  <p:transition xmlns:p14="http://schemas.microsoft.com/office/powerpoint/2010/mai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4187208-3428-D64D-97F2-968A441E430A}" type="slidenum">
              <a:rPr lang="en-US"/>
              <a:pPr>
                <a:defRPr/>
              </a:pPr>
              <a:t>‹#›</a:t>
            </a:fld>
            <a:endParaRPr lang="en-US"/>
          </a:p>
        </p:txBody>
      </p:sp>
    </p:spTree>
    <p:extLst>
      <p:ext uri="{BB962C8B-B14F-4D97-AF65-F5344CB8AC3E}">
        <p14:creationId xmlns:p14="http://schemas.microsoft.com/office/powerpoint/2010/main" val="751484280"/>
      </p:ext>
    </p:extLst>
  </p:cSld>
  <p:clrMapOvr>
    <a:masterClrMapping/>
  </p:clrMapOvr>
  <p:transition xmlns:p14="http://schemas.microsoft.com/office/powerpoint/2010/mai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F32928DA-84D8-6647-97FF-E5DC379302E7}" type="slidenum">
              <a:rPr lang="en-US"/>
              <a:pPr>
                <a:defRPr/>
              </a:pPr>
              <a:t>‹#›</a:t>
            </a:fld>
            <a:endParaRPr lang="en-US"/>
          </a:p>
        </p:txBody>
      </p:sp>
    </p:spTree>
    <p:extLst>
      <p:ext uri="{BB962C8B-B14F-4D97-AF65-F5344CB8AC3E}">
        <p14:creationId xmlns:p14="http://schemas.microsoft.com/office/powerpoint/2010/main" val="40567586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1B89A05-FC3C-A84F-BF77-15608D41353C}" type="slidenum">
              <a:rPr lang="en-US"/>
              <a:pPr>
                <a:defRPr/>
              </a:pPr>
              <a:t>‹#›</a:t>
            </a:fld>
            <a:endParaRPr lang="en-US"/>
          </a:p>
        </p:txBody>
      </p:sp>
    </p:spTree>
    <p:extLst>
      <p:ext uri="{BB962C8B-B14F-4D97-AF65-F5344CB8AC3E}">
        <p14:creationId xmlns:p14="http://schemas.microsoft.com/office/powerpoint/2010/main" val="99670812"/>
      </p:ext>
    </p:extLst>
  </p:cSld>
  <p:clrMapOvr>
    <a:masterClrMapping/>
  </p:clrMapOvr>
  <p:transition xmlns:p14="http://schemas.microsoft.com/office/powerpoint/2010/mai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7AE91AE9-459F-4147-B7D4-4D0A9707DD40}" type="slidenum">
              <a:rPr lang="en-US"/>
              <a:pPr>
                <a:defRPr/>
              </a:pPr>
              <a:t>‹#›</a:t>
            </a:fld>
            <a:endParaRPr lang="en-US"/>
          </a:p>
        </p:txBody>
      </p:sp>
    </p:spTree>
    <p:extLst>
      <p:ext uri="{BB962C8B-B14F-4D97-AF65-F5344CB8AC3E}">
        <p14:creationId xmlns:p14="http://schemas.microsoft.com/office/powerpoint/2010/main" val="2925334035"/>
      </p:ext>
    </p:extLst>
  </p:cSld>
  <p:clrMapOvr>
    <a:masterClrMapping/>
  </p:clrMapOvr>
  <p:transition xmlns:p14="http://schemas.microsoft.com/office/powerpoint/2010/mai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A6620428-D7C9-7B47-A443-BA8753E9A998}" type="slidenum">
              <a:rPr lang="en-US"/>
              <a:pPr>
                <a:defRPr/>
              </a:pPr>
              <a:t>‹#›</a:t>
            </a:fld>
            <a:endParaRPr lang="en-US"/>
          </a:p>
        </p:txBody>
      </p:sp>
    </p:spTree>
    <p:extLst>
      <p:ext uri="{BB962C8B-B14F-4D97-AF65-F5344CB8AC3E}">
        <p14:creationId xmlns:p14="http://schemas.microsoft.com/office/powerpoint/2010/main" val="1534592641"/>
      </p:ext>
    </p:extLst>
  </p:cSld>
  <p:clrMapOvr>
    <a:masterClrMapping/>
  </p:clrMapOvr>
  <p:transition xmlns:p14="http://schemas.microsoft.com/office/powerpoint/2010/mai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B3244DE6-E497-8948-AAB3-389550C615FD}" type="slidenum">
              <a:rPr lang="en-US"/>
              <a:pPr>
                <a:defRPr/>
              </a:pPr>
              <a:t>‹#›</a:t>
            </a:fld>
            <a:endParaRPr lang="en-US"/>
          </a:p>
        </p:txBody>
      </p:sp>
    </p:spTree>
    <p:extLst>
      <p:ext uri="{BB962C8B-B14F-4D97-AF65-F5344CB8AC3E}">
        <p14:creationId xmlns:p14="http://schemas.microsoft.com/office/powerpoint/2010/main" val="3060678571"/>
      </p:ext>
    </p:extLst>
  </p:cSld>
  <p:clrMapOvr>
    <a:masterClrMapping/>
  </p:clrMapOvr>
  <p:transition xmlns:p14="http://schemas.microsoft.com/office/powerpoint/2010/mai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FC69C8E9-125F-534F-97AF-AA0791989381}" type="slidenum">
              <a:rPr lang="en-US"/>
              <a:pPr>
                <a:defRPr/>
              </a:pPr>
              <a:t>‹#›</a:t>
            </a:fld>
            <a:endParaRPr lang="en-US"/>
          </a:p>
        </p:txBody>
      </p:sp>
    </p:spTree>
    <p:extLst>
      <p:ext uri="{BB962C8B-B14F-4D97-AF65-F5344CB8AC3E}">
        <p14:creationId xmlns:p14="http://schemas.microsoft.com/office/powerpoint/2010/main" val="2786687574"/>
      </p:ext>
    </p:extLst>
  </p:cSld>
  <p:clrMapOvr>
    <a:masterClrMapping/>
  </p:clrMapOvr>
  <p:transition xmlns:p14="http://schemas.microsoft.com/office/powerpoint/2010/mai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0EE0148-F222-7448-BC93-803BD3F33E34}" type="slidenum">
              <a:rPr lang="en-US"/>
              <a:pPr>
                <a:defRPr/>
              </a:pPr>
              <a:t>‹#›</a:t>
            </a:fld>
            <a:endParaRPr lang="en-US"/>
          </a:p>
        </p:txBody>
      </p:sp>
    </p:spTree>
    <p:extLst>
      <p:ext uri="{BB962C8B-B14F-4D97-AF65-F5344CB8AC3E}">
        <p14:creationId xmlns:p14="http://schemas.microsoft.com/office/powerpoint/2010/main" val="784950378"/>
      </p:ext>
    </p:extLst>
  </p:cSld>
  <p:clrMapOvr>
    <a:masterClrMapping/>
  </p:clrMapOvr>
  <p:transition xmlns:p14="http://schemas.microsoft.com/office/powerpoint/2010/mai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5292187-5CE6-8D4E-9954-D185060EFCFA}" type="slidenum">
              <a:rPr lang="en-US"/>
              <a:pPr>
                <a:defRPr/>
              </a:pPr>
              <a:t>‹#›</a:t>
            </a:fld>
            <a:endParaRPr lang="en-US"/>
          </a:p>
        </p:txBody>
      </p:sp>
    </p:spTree>
    <p:extLst>
      <p:ext uri="{BB962C8B-B14F-4D97-AF65-F5344CB8AC3E}">
        <p14:creationId xmlns:p14="http://schemas.microsoft.com/office/powerpoint/2010/main" val="4055515175"/>
      </p:ext>
    </p:extLst>
  </p:cSld>
  <p:clrMapOvr>
    <a:masterClrMapping/>
  </p:clrMapOvr>
  <p:transition xmlns:p14="http://schemas.microsoft.com/office/powerpoint/2010/mai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9DD06DD0-6334-334D-B1BE-7D5A76381E5C}" type="slidenum">
              <a:rPr lang="en-US"/>
              <a:pPr>
                <a:defRPr/>
              </a:pPr>
              <a:t>‹#›</a:t>
            </a:fld>
            <a:endParaRPr lang="en-US"/>
          </a:p>
        </p:txBody>
      </p:sp>
    </p:spTree>
    <p:extLst>
      <p:ext uri="{BB962C8B-B14F-4D97-AF65-F5344CB8AC3E}">
        <p14:creationId xmlns:p14="http://schemas.microsoft.com/office/powerpoint/2010/main" val="264663357"/>
      </p:ext>
    </p:extLst>
  </p:cSld>
  <p:clrMapOvr>
    <a:masterClrMapping/>
  </p:clrMapOvr>
  <p:transition xmlns:p14="http://schemas.microsoft.com/office/powerpoint/2010/mai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264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264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3D3534-F588-0949-8448-2D43B15A0952}" type="slidenum">
              <a:rPr lang="en-US"/>
              <a:pPr>
                <a:defRPr/>
              </a:pPr>
              <a:t>‹#›</a:t>
            </a:fld>
            <a:endParaRPr lang="en-US"/>
          </a:p>
        </p:txBody>
      </p:sp>
    </p:spTree>
    <p:extLst>
      <p:ext uri="{BB962C8B-B14F-4D97-AF65-F5344CB8AC3E}">
        <p14:creationId xmlns:p14="http://schemas.microsoft.com/office/powerpoint/2010/main" val="16133624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B8A2D8-5676-E24A-AB90-C062FCBAD6C3}" type="slidenum">
              <a:rPr lang="en-US"/>
              <a:pPr>
                <a:defRPr/>
              </a:pPr>
              <a:t>‹#›</a:t>
            </a:fld>
            <a:endParaRPr lang="en-US"/>
          </a:p>
        </p:txBody>
      </p:sp>
    </p:spTree>
    <p:extLst>
      <p:ext uri="{BB962C8B-B14F-4D97-AF65-F5344CB8AC3E}">
        <p14:creationId xmlns:p14="http://schemas.microsoft.com/office/powerpoint/2010/main" val="3847400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0EF0545F-031C-4244-B632-2505BC19BDE6}" type="slidenum">
              <a:rPr lang="en-US"/>
              <a:pPr>
                <a:defRPr/>
              </a:pPr>
              <a:t>‹#›</a:t>
            </a:fld>
            <a:endParaRPr lang="en-US"/>
          </a:p>
        </p:txBody>
      </p:sp>
    </p:spTree>
    <p:extLst>
      <p:ext uri="{BB962C8B-B14F-4D97-AF65-F5344CB8AC3E}">
        <p14:creationId xmlns:p14="http://schemas.microsoft.com/office/powerpoint/2010/main" val="24212056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BFF06E-4BED-B745-9698-57D103C38877}" type="slidenum">
              <a:rPr lang="en-US"/>
              <a:pPr>
                <a:defRPr/>
              </a:pPr>
              <a:t>‹#›</a:t>
            </a:fld>
            <a:endParaRPr lang="en-US"/>
          </a:p>
        </p:txBody>
      </p:sp>
    </p:spTree>
    <p:extLst>
      <p:ext uri="{BB962C8B-B14F-4D97-AF65-F5344CB8AC3E}">
        <p14:creationId xmlns:p14="http://schemas.microsoft.com/office/powerpoint/2010/main" val="35759204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C05BC6-AD64-C84E-8602-B1B335AA30B4}" type="slidenum">
              <a:rPr lang="en-US"/>
              <a:pPr>
                <a:defRPr/>
              </a:pPr>
              <a:t>‹#›</a:t>
            </a:fld>
            <a:endParaRPr lang="en-US"/>
          </a:p>
        </p:txBody>
      </p:sp>
    </p:spTree>
    <p:extLst>
      <p:ext uri="{BB962C8B-B14F-4D97-AF65-F5344CB8AC3E}">
        <p14:creationId xmlns:p14="http://schemas.microsoft.com/office/powerpoint/2010/main" val="19547965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D22472-6F73-C141-A7B8-9D669DED56EF}" type="slidenum">
              <a:rPr lang="en-US"/>
              <a:pPr>
                <a:defRPr/>
              </a:pPr>
              <a:t>‹#›</a:t>
            </a:fld>
            <a:endParaRPr lang="en-US"/>
          </a:p>
        </p:txBody>
      </p:sp>
    </p:spTree>
    <p:extLst>
      <p:ext uri="{BB962C8B-B14F-4D97-AF65-F5344CB8AC3E}">
        <p14:creationId xmlns:p14="http://schemas.microsoft.com/office/powerpoint/2010/main" val="7979127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C31368D-E943-0D47-83B9-458FD0FEC085}" type="slidenum">
              <a:rPr lang="en-US"/>
              <a:pPr>
                <a:defRPr/>
              </a:pPr>
              <a:t>‹#›</a:t>
            </a:fld>
            <a:endParaRPr lang="en-US"/>
          </a:p>
        </p:txBody>
      </p:sp>
    </p:spTree>
    <p:extLst>
      <p:ext uri="{BB962C8B-B14F-4D97-AF65-F5344CB8AC3E}">
        <p14:creationId xmlns:p14="http://schemas.microsoft.com/office/powerpoint/2010/main" val="38215331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7A16D23-5F3E-7048-AFBF-7986E1818EC1}" type="slidenum">
              <a:rPr lang="en-US"/>
              <a:pPr>
                <a:defRPr/>
              </a:pPr>
              <a:t>‹#›</a:t>
            </a:fld>
            <a:endParaRPr lang="en-US"/>
          </a:p>
        </p:txBody>
      </p:sp>
    </p:spTree>
    <p:extLst>
      <p:ext uri="{BB962C8B-B14F-4D97-AF65-F5344CB8AC3E}">
        <p14:creationId xmlns:p14="http://schemas.microsoft.com/office/powerpoint/2010/main" val="33390365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C682B1-D17B-2240-86A4-833BE9B2CA6A}" type="slidenum">
              <a:rPr lang="en-US"/>
              <a:pPr>
                <a:defRPr/>
              </a:pPr>
              <a:t>‹#›</a:t>
            </a:fld>
            <a:endParaRPr lang="en-US"/>
          </a:p>
        </p:txBody>
      </p:sp>
    </p:spTree>
    <p:extLst>
      <p:ext uri="{BB962C8B-B14F-4D97-AF65-F5344CB8AC3E}">
        <p14:creationId xmlns:p14="http://schemas.microsoft.com/office/powerpoint/2010/main" val="5918333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A60A04-D479-154C-A1B3-1B9DE2A21014}" type="slidenum">
              <a:rPr lang="en-US"/>
              <a:pPr>
                <a:defRPr/>
              </a:pPr>
              <a:t>‹#›</a:t>
            </a:fld>
            <a:endParaRPr lang="en-US"/>
          </a:p>
        </p:txBody>
      </p:sp>
    </p:spTree>
    <p:extLst>
      <p:ext uri="{BB962C8B-B14F-4D97-AF65-F5344CB8AC3E}">
        <p14:creationId xmlns:p14="http://schemas.microsoft.com/office/powerpoint/2010/main" val="36893379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D527C8-63A9-374E-A040-D0F132CB17E5}" type="slidenum">
              <a:rPr lang="en-US"/>
              <a:pPr>
                <a:defRPr/>
              </a:pPr>
              <a:t>‹#›</a:t>
            </a:fld>
            <a:endParaRPr lang="en-US"/>
          </a:p>
        </p:txBody>
      </p:sp>
    </p:spTree>
    <p:extLst>
      <p:ext uri="{BB962C8B-B14F-4D97-AF65-F5344CB8AC3E}">
        <p14:creationId xmlns:p14="http://schemas.microsoft.com/office/powerpoint/2010/main" val="20756133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133C33-BF8C-6D49-B6D4-A6E1DEB49E7F}" type="slidenum">
              <a:rPr lang="en-US"/>
              <a:pPr>
                <a:defRPr/>
              </a:pPr>
              <a:t>‹#›</a:t>
            </a:fld>
            <a:endParaRPr lang="en-US"/>
          </a:p>
        </p:txBody>
      </p:sp>
    </p:spTree>
    <p:extLst>
      <p:ext uri="{BB962C8B-B14F-4D97-AF65-F5344CB8AC3E}">
        <p14:creationId xmlns:p14="http://schemas.microsoft.com/office/powerpoint/2010/main" val="23716322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p>
          </p:txBody>
        </p:sp>
      </p:grpSp>
      <p:sp>
        <p:nvSpPr>
          <p:cNvPr id="91175"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91176"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smtClean="0"/>
            </a:lvl1pPr>
          </a:lstStyle>
          <a:p>
            <a:pPr>
              <a:defRPr/>
            </a:pPr>
            <a:endParaRPr lang="en-US"/>
          </a:p>
        </p:txBody>
      </p:sp>
      <p:sp>
        <p:nvSpPr>
          <p:cNvPr id="40" name="Rectangle 38"/>
          <p:cNvSpPr>
            <a:spLocks noGrp="1" noChangeArrowheads="1"/>
          </p:cNvSpPr>
          <p:nvPr>
            <p:ph type="ftr" sz="quarter" idx="11"/>
          </p:nvPr>
        </p:nvSpPr>
        <p:spPr/>
        <p:txBody>
          <a:bodyPr/>
          <a:lstStyle>
            <a:lvl1pPr>
              <a:defRPr smtClean="0"/>
            </a:lvl1pPr>
          </a:lstStyle>
          <a:p>
            <a:pPr>
              <a:defRPr/>
            </a:pPr>
            <a:endParaRPr lang="en-US"/>
          </a:p>
        </p:txBody>
      </p:sp>
      <p:sp>
        <p:nvSpPr>
          <p:cNvPr id="41" name="Rectangle 41"/>
          <p:cNvSpPr>
            <a:spLocks noGrp="1" noChangeArrowheads="1"/>
          </p:cNvSpPr>
          <p:nvPr>
            <p:ph type="sldNum" sz="quarter" idx="12"/>
          </p:nvPr>
        </p:nvSpPr>
        <p:spPr/>
        <p:txBody>
          <a:bodyPr/>
          <a:lstStyle>
            <a:lvl1pPr>
              <a:defRPr smtClean="0"/>
            </a:lvl1pPr>
          </a:lstStyle>
          <a:p>
            <a:pPr>
              <a:defRPr/>
            </a:pPr>
            <a:fld id="{9C98D6A4-1627-7142-B97B-9AFDF4D05FC1}" type="slidenum">
              <a:rPr lang="en-US"/>
              <a:pPr>
                <a:defRPr/>
              </a:pPr>
              <a:t>‹#›</a:t>
            </a:fld>
            <a:endParaRPr lang="en-US"/>
          </a:p>
        </p:txBody>
      </p:sp>
    </p:spTree>
    <p:extLst>
      <p:ext uri="{BB962C8B-B14F-4D97-AF65-F5344CB8AC3E}">
        <p14:creationId xmlns:p14="http://schemas.microsoft.com/office/powerpoint/2010/main" val="1151850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1BD474F9-CE91-1344-9D47-8E8CD87E34E3}" type="slidenum">
              <a:rPr lang="en-US"/>
              <a:pPr>
                <a:defRPr/>
              </a:pPr>
              <a:t>‹#›</a:t>
            </a:fld>
            <a:endParaRPr lang="en-US"/>
          </a:p>
        </p:txBody>
      </p:sp>
    </p:spTree>
    <p:extLst>
      <p:ext uri="{BB962C8B-B14F-4D97-AF65-F5344CB8AC3E}">
        <p14:creationId xmlns:p14="http://schemas.microsoft.com/office/powerpoint/2010/main" val="4971933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8AFD6178-1991-F24C-9FC0-79C0CC0759BF}" type="slidenum">
              <a:rPr lang="en-US"/>
              <a:pPr>
                <a:defRPr/>
              </a:pPr>
              <a:t>‹#›</a:t>
            </a:fld>
            <a:endParaRPr lang="en-US"/>
          </a:p>
        </p:txBody>
      </p:sp>
    </p:spTree>
    <p:extLst>
      <p:ext uri="{BB962C8B-B14F-4D97-AF65-F5344CB8AC3E}">
        <p14:creationId xmlns:p14="http://schemas.microsoft.com/office/powerpoint/2010/main" val="34585816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D9C8181C-4EC8-274A-9EE4-BB611307DF70}" type="slidenum">
              <a:rPr lang="en-US"/>
              <a:pPr>
                <a:defRPr/>
              </a:pPr>
              <a:t>‹#›</a:t>
            </a:fld>
            <a:endParaRPr lang="en-US"/>
          </a:p>
        </p:txBody>
      </p:sp>
    </p:spTree>
    <p:extLst>
      <p:ext uri="{BB962C8B-B14F-4D97-AF65-F5344CB8AC3E}">
        <p14:creationId xmlns:p14="http://schemas.microsoft.com/office/powerpoint/2010/main" val="441913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F4A4239F-5D22-964B-8109-CD3F120FCED3}" type="slidenum">
              <a:rPr lang="en-US"/>
              <a:pPr>
                <a:defRPr/>
              </a:pPr>
              <a:t>‹#›</a:t>
            </a:fld>
            <a:endParaRPr lang="en-US"/>
          </a:p>
        </p:txBody>
      </p:sp>
    </p:spTree>
    <p:extLst>
      <p:ext uri="{BB962C8B-B14F-4D97-AF65-F5344CB8AC3E}">
        <p14:creationId xmlns:p14="http://schemas.microsoft.com/office/powerpoint/2010/main" val="36838881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B7668282-D58C-EC4E-B1B3-38F029429618}" type="slidenum">
              <a:rPr lang="en-US"/>
              <a:pPr>
                <a:defRPr/>
              </a:pPr>
              <a:t>‹#›</a:t>
            </a:fld>
            <a:endParaRPr lang="en-US"/>
          </a:p>
        </p:txBody>
      </p:sp>
    </p:spTree>
    <p:extLst>
      <p:ext uri="{BB962C8B-B14F-4D97-AF65-F5344CB8AC3E}">
        <p14:creationId xmlns:p14="http://schemas.microsoft.com/office/powerpoint/2010/main" val="7031103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DF032ED5-302F-5C43-A24D-E668456D8293}" type="slidenum">
              <a:rPr lang="en-US"/>
              <a:pPr>
                <a:defRPr/>
              </a:pPr>
              <a:t>‹#›</a:t>
            </a:fld>
            <a:endParaRPr lang="en-US"/>
          </a:p>
        </p:txBody>
      </p:sp>
    </p:spTree>
    <p:extLst>
      <p:ext uri="{BB962C8B-B14F-4D97-AF65-F5344CB8AC3E}">
        <p14:creationId xmlns:p14="http://schemas.microsoft.com/office/powerpoint/2010/main" val="12166944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90E8F992-AA78-F14A-9B08-01F9BA3E9E33}" type="slidenum">
              <a:rPr lang="en-US"/>
              <a:pPr>
                <a:defRPr/>
              </a:pPr>
              <a:t>‹#›</a:t>
            </a:fld>
            <a:endParaRPr lang="en-US"/>
          </a:p>
        </p:txBody>
      </p:sp>
    </p:spTree>
    <p:extLst>
      <p:ext uri="{BB962C8B-B14F-4D97-AF65-F5344CB8AC3E}">
        <p14:creationId xmlns:p14="http://schemas.microsoft.com/office/powerpoint/2010/main" val="9345935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BBA18BEB-1754-9C40-86B5-07F4E279A134}" type="slidenum">
              <a:rPr lang="en-US"/>
              <a:pPr>
                <a:defRPr/>
              </a:pPr>
              <a:t>‹#›</a:t>
            </a:fld>
            <a:endParaRPr lang="en-US"/>
          </a:p>
        </p:txBody>
      </p:sp>
    </p:spTree>
    <p:extLst>
      <p:ext uri="{BB962C8B-B14F-4D97-AF65-F5344CB8AC3E}">
        <p14:creationId xmlns:p14="http://schemas.microsoft.com/office/powerpoint/2010/main" val="30652290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26B28730-4451-5346-AB45-0A4F8584D550}" type="slidenum">
              <a:rPr lang="en-US"/>
              <a:pPr>
                <a:defRPr/>
              </a:pPr>
              <a:t>‹#›</a:t>
            </a:fld>
            <a:endParaRPr lang="en-US"/>
          </a:p>
        </p:txBody>
      </p:sp>
    </p:spTree>
    <p:extLst>
      <p:ext uri="{BB962C8B-B14F-4D97-AF65-F5344CB8AC3E}">
        <p14:creationId xmlns:p14="http://schemas.microsoft.com/office/powerpoint/2010/main" val="22666728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6C2D904B-62F5-FD4A-BF61-72CABECE5E83}" type="slidenum">
              <a:rPr lang="en-US"/>
              <a:pPr>
                <a:defRPr/>
              </a:pPr>
              <a:t>‹#›</a:t>
            </a:fld>
            <a:endParaRPr lang="en-US"/>
          </a:p>
        </p:txBody>
      </p:sp>
    </p:spTree>
    <p:extLst>
      <p:ext uri="{BB962C8B-B14F-4D97-AF65-F5344CB8AC3E}">
        <p14:creationId xmlns:p14="http://schemas.microsoft.com/office/powerpoint/2010/main" val="345328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D1CE2F2D-4AEF-6E4E-B557-A0A628357FFB}" type="slidenum">
              <a:rPr lang="en-US"/>
              <a:pPr>
                <a:defRPr/>
              </a:pPr>
              <a:t>‹#›</a:t>
            </a:fld>
            <a:endParaRPr lang="en-US"/>
          </a:p>
        </p:txBody>
      </p:sp>
    </p:spTree>
    <p:extLst>
      <p:ext uri="{BB962C8B-B14F-4D97-AF65-F5344CB8AC3E}">
        <p14:creationId xmlns:p14="http://schemas.microsoft.com/office/powerpoint/2010/main" val="1819781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6B6434BF-8FBF-C244-BE0B-C6FF3B019139}" type="slidenum">
              <a:rPr lang="en-US"/>
              <a:pPr>
                <a:defRPr/>
              </a:pPr>
              <a:t>‹#›</a:t>
            </a:fld>
            <a:endParaRPr lang="en-US"/>
          </a:p>
        </p:txBody>
      </p:sp>
    </p:spTree>
    <p:extLst>
      <p:ext uri="{BB962C8B-B14F-4D97-AF65-F5344CB8AC3E}">
        <p14:creationId xmlns:p14="http://schemas.microsoft.com/office/powerpoint/2010/main" val="22294323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301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71F50C-FA06-574F-8536-EDB4766EC014}" type="slidenum">
              <a:rPr lang="en-US"/>
              <a:pPr>
                <a:defRPr/>
              </a:pPr>
              <a:t>‹#›</a:t>
            </a:fld>
            <a:endParaRPr lang="en-US"/>
          </a:p>
        </p:txBody>
      </p:sp>
    </p:spTree>
    <p:extLst>
      <p:ext uri="{BB962C8B-B14F-4D97-AF65-F5344CB8AC3E}">
        <p14:creationId xmlns:p14="http://schemas.microsoft.com/office/powerpoint/2010/main" val="40486094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AEAB5A-A6CA-F349-B086-ECEBF2755796}" type="slidenum">
              <a:rPr lang="en-US"/>
              <a:pPr>
                <a:defRPr/>
              </a:pPr>
              <a:t>‹#›</a:t>
            </a:fld>
            <a:endParaRPr lang="en-US"/>
          </a:p>
        </p:txBody>
      </p:sp>
    </p:spTree>
    <p:extLst>
      <p:ext uri="{BB962C8B-B14F-4D97-AF65-F5344CB8AC3E}">
        <p14:creationId xmlns:p14="http://schemas.microsoft.com/office/powerpoint/2010/main" val="13271505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76059E-B8C5-D846-A70E-DB2E9DE640B0}" type="slidenum">
              <a:rPr lang="en-US"/>
              <a:pPr>
                <a:defRPr/>
              </a:pPr>
              <a:t>‹#›</a:t>
            </a:fld>
            <a:endParaRPr lang="en-US"/>
          </a:p>
        </p:txBody>
      </p:sp>
    </p:spTree>
    <p:extLst>
      <p:ext uri="{BB962C8B-B14F-4D97-AF65-F5344CB8AC3E}">
        <p14:creationId xmlns:p14="http://schemas.microsoft.com/office/powerpoint/2010/main" val="6571020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D582CC-1866-6B4E-BB41-3B9FF7C17338}" type="slidenum">
              <a:rPr lang="en-US"/>
              <a:pPr>
                <a:defRPr/>
              </a:pPr>
              <a:t>‹#›</a:t>
            </a:fld>
            <a:endParaRPr lang="en-US"/>
          </a:p>
        </p:txBody>
      </p:sp>
    </p:spTree>
    <p:extLst>
      <p:ext uri="{BB962C8B-B14F-4D97-AF65-F5344CB8AC3E}">
        <p14:creationId xmlns:p14="http://schemas.microsoft.com/office/powerpoint/2010/main" val="17025389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7F86FC4-2AAF-8F45-912E-F103382BF167}" type="slidenum">
              <a:rPr lang="en-US"/>
              <a:pPr>
                <a:defRPr/>
              </a:pPr>
              <a:t>‹#›</a:t>
            </a:fld>
            <a:endParaRPr lang="en-US"/>
          </a:p>
        </p:txBody>
      </p:sp>
    </p:spTree>
    <p:extLst>
      <p:ext uri="{BB962C8B-B14F-4D97-AF65-F5344CB8AC3E}">
        <p14:creationId xmlns:p14="http://schemas.microsoft.com/office/powerpoint/2010/main" val="4119218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7A3218D-C90D-1544-BC0F-E11ACD50C6C3}" type="slidenum">
              <a:rPr lang="en-US"/>
              <a:pPr>
                <a:defRPr/>
              </a:pPr>
              <a:t>‹#›</a:t>
            </a:fld>
            <a:endParaRPr lang="en-US"/>
          </a:p>
        </p:txBody>
      </p:sp>
    </p:spTree>
    <p:extLst>
      <p:ext uri="{BB962C8B-B14F-4D97-AF65-F5344CB8AC3E}">
        <p14:creationId xmlns:p14="http://schemas.microsoft.com/office/powerpoint/2010/main" val="21116769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BE9B9CA-2318-0A4B-93D4-565C74317654}" type="slidenum">
              <a:rPr lang="en-US"/>
              <a:pPr>
                <a:defRPr/>
              </a:pPr>
              <a:t>‹#›</a:t>
            </a:fld>
            <a:endParaRPr lang="en-US"/>
          </a:p>
        </p:txBody>
      </p:sp>
    </p:spTree>
    <p:extLst>
      <p:ext uri="{BB962C8B-B14F-4D97-AF65-F5344CB8AC3E}">
        <p14:creationId xmlns:p14="http://schemas.microsoft.com/office/powerpoint/2010/main" val="42063291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15CE00-8654-BE4D-98FD-E039373788E5}" type="slidenum">
              <a:rPr lang="en-US"/>
              <a:pPr>
                <a:defRPr/>
              </a:pPr>
              <a:t>‹#›</a:t>
            </a:fld>
            <a:endParaRPr lang="en-US"/>
          </a:p>
        </p:txBody>
      </p:sp>
    </p:spTree>
    <p:extLst>
      <p:ext uri="{BB962C8B-B14F-4D97-AF65-F5344CB8AC3E}">
        <p14:creationId xmlns:p14="http://schemas.microsoft.com/office/powerpoint/2010/main" val="20799778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5E61F1-EE39-0D4E-B280-E52F72E32BB5}" type="slidenum">
              <a:rPr lang="en-US"/>
              <a:pPr>
                <a:defRPr/>
              </a:pPr>
              <a:t>‹#›</a:t>
            </a:fld>
            <a:endParaRPr lang="en-US"/>
          </a:p>
        </p:txBody>
      </p:sp>
    </p:spTree>
    <p:extLst>
      <p:ext uri="{BB962C8B-B14F-4D97-AF65-F5344CB8AC3E}">
        <p14:creationId xmlns:p14="http://schemas.microsoft.com/office/powerpoint/2010/main" val="39749172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FE76CA-DF60-684F-B217-E34F61BB2F60}" type="slidenum">
              <a:rPr lang="en-US"/>
              <a:pPr>
                <a:defRPr/>
              </a:pPr>
              <a:t>‹#›</a:t>
            </a:fld>
            <a:endParaRPr lang="en-US"/>
          </a:p>
        </p:txBody>
      </p:sp>
    </p:spTree>
    <p:extLst>
      <p:ext uri="{BB962C8B-B14F-4D97-AF65-F5344CB8AC3E}">
        <p14:creationId xmlns:p14="http://schemas.microsoft.com/office/powerpoint/2010/main" val="110280838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1.xml"/><Relationship Id="rId12" Type="http://schemas.openxmlformats.org/officeDocument/2006/relationships/theme" Target="../theme/theme10.xml"/><Relationship Id="rId13" Type="http://schemas.openxmlformats.org/officeDocument/2006/relationships/image" Target="../media/image6.png"/><Relationship Id="rId14" Type="http://schemas.openxmlformats.org/officeDocument/2006/relationships/image" Target="../media/image7.png"/><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 Id="rId9" Type="http://schemas.openxmlformats.org/officeDocument/2006/relationships/slideLayout" Target="../slideLayouts/slideLayout109.xml"/><Relationship Id="rId10"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2.xml"/><Relationship Id="rId12" Type="http://schemas.openxmlformats.org/officeDocument/2006/relationships/theme" Target="../theme/theme11.xml"/><Relationship Id="rId1" Type="http://schemas.openxmlformats.org/officeDocument/2006/relationships/slideLayout" Target="../slideLayouts/slideLayout112.xml"/><Relationship Id="rId2" Type="http://schemas.openxmlformats.org/officeDocument/2006/relationships/slideLayout" Target="../slideLayouts/slideLayout113.xml"/><Relationship Id="rId3" Type="http://schemas.openxmlformats.org/officeDocument/2006/relationships/slideLayout" Target="../slideLayouts/slideLayout114.xml"/><Relationship Id="rId4" Type="http://schemas.openxmlformats.org/officeDocument/2006/relationships/slideLayout" Target="../slideLayouts/slideLayout115.xml"/><Relationship Id="rId5" Type="http://schemas.openxmlformats.org/officeDocument/2006/relationships/slideLayout" Target="../slideLayouts/slideLayout116.xml"/><Relationship Id="rId6" Type="http://schemas.openxmlformats.org/officeDocument/2006/relationships/slideLayout" Target="../slideLayouts/slideLayout117.xml"/><Relationship Id="rId7" Type="http://schemas.openxmlformats.org/officeDocument/2006/relationships/slideLayout" Target="../slideLayouts/slideLayout118.xml"/><Relationship Id="rId8" Type="http://schemas.openxmlformats.org/officeDocument/2006/relationships/slideLayout" Target="../slideLayouts/slideLayout119.xml"/><Relationship Id="rId9" Type="http://schemas.openxmlformats.org/officeDocument/2006/relationships/slideLayout" Target="../slideLayouts/slideLayout120.xml"/><Relationship Id="rId10"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theme" Target="../theme/theme12.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3" Type="http://schemas.openxmlformats.org/officeDocument/2006/relationships/image" Target="../media/image4.jpeg"/><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5.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6.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theme" Target="../theme/theme7.xml"/><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theme" Target="../theme/theme8.xml"/><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theme" Target="../theme/theme9.xml"/><Relationship Id="rId13" Type="http://schemas.openxmlformats.org/officeDocument/2006/relationships/image" Target="../media/image5.jpeg"/><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p>
          </p:txBody>
        </p:sp>
        <p:sp>
          <p:nvSpPr>
            <p:cNvPr id="1035"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p>
          </p:txBody>
        </p:sp>
        <p:sp>
          <p:nvSpPr>
            <p:cNvPr id="1037"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8"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p>
          </p:txBody>
        </p:sp>
        <p:sp>
          <p:nvSpPr>
            <p:cNvPr id="1040"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p>
          </p:txBody>
        </p:sp>
        <p:sp>
          <p:nvSpPr>
            <p:cNvPr id="1042"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p>
          </p:txBody>
        </p:sp>
        <p:sp>
          <p:nvSpPr>
            <p:cNvPr id="1044"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p>
          </p:txBody>
        </p:sp>
        <p:sp>
          <p:nvSpPr>
            <p:cNvPr id="1057"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p>
          </p:txBody>
        </p:sp>
        <p:grpSp>
          <p:nvGrpSpPr>
            <p:cNvPr id="1068"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effectLst>
                  <a:outerShdw blurRad="38100" dist="38100" dir="2700000" algn="tl">
                    <a:srgbClr val="000000"/>
                  </a:outerShdw>
                </a:effectLst>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effectLst>
                  <a:outerShdw blurRad="38100" dist="38100" dir="2700000" algn="tl">
                    <a:srgbClr val="000000"/>
                  </a:outerShdw>
                </a:effectLst>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defRPr>
            </a:lvl1pPr>
          </a:lstStyle>
          <a:p>
            <a:pPr>
              <a:defRPr/>
            </a:pPr>
            <a:fld id="{20552988-1FF8-8349-92FD-1889DD95C87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119"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Rectangle 3"/>
          <p:cNvSpPr>
            <a:spLocks noGrp="1" noChangeArrowheads="1"/>
          </p:cNvSpPr>
          <p:nvPr>
            <p:ph type="title"/>
          </p:nvPr>
        </p:nvSpPr>
        <p:spPr bwMode="auto">
          <a:xfrm>
            <a:off x="685800" y="533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8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05"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460806"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p>
        </p:txBody>
      </p:sp>
      <p:sp>
        <p:nvSpPr>
          <p:cNvPr id="460807"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a:defRPr/>
            </a:pPr>
            <a:fld id="{762AD5BA-0967-5445-B43C-9706536FF7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23"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006056124"/>
      </p:ext>
    </p:extLst>
  </p:cSld>
  <p:clrMap bg1="dk2" tx1="lt1" bg2="dk1" tx2="lt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1024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MS PGothic" charset="0"/>
                <a:cs typeface="MS PGothic" charset="0"/>
              </a:endParaRPr>
            </a:p>
          </p:txBody>
        </p:sp>
        <p:sp>
          <p:nvSpPr>
            <p:cNvPr id="1024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MS PGothic" charset="0"/>
                <a:cs typeface="MS PGothic" charset="0"/>
              </a:endParaRPr>
            </a:p>
          </p:txBody>
        </p:sp>
        <p:sp>
          <p:nvSpPr>
            <p:cNvPr id="1024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MS PGothic" charset="0"/>
                <a:cs typeface="MS PGothic"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defRPr>
            </a:lvl1pPr>
          </a:lstStyle>
          <a:p>
            <a:pPr eaLnBrk="1" hangingPunct="1"/>
            <a:endParaRPr lang="en-US" smtClean="0">
              <a:ea typeface="MS PGothic" charset="0"/>
              <a:cs typeface="MS PGothic" charset="0"/>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defRPr>
            </a:lvl1pPr>
          </a:lstStyle>
          <a:p>
            <a:pPr eaLnBrk="1" hangingPunct="1"/>
            <a:endParaRPr lang="en-US" smtClean="0">
              <a:ea typeface="MS PGothic" charset="0"/>
              <a:cs typeface="MS PGothic" charset="0"/>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defRPr>
            </a:lvl1pPr>
          </a:lstStyle>
          <a:p>
            <a:pPr eaLnBrk="1" hangingPunct="1"/>
            <a:fld id="{5D917906-2338-6249-97C0-C58375F020F7}" type="slidenum">
              <a:rPr lang="en-US" smtClean="0">
                <a:ea typeface="MS PGothic" charset="0"/>
                <a:cs typeface="MS PGothic" charset="0"/>
              </a:rPr>
              <a:pPr eaLnBrk="1" hangingPunct="1"/>
              <a:t>‹#›</a:t>
            </a:fld>
            <a:endParaRPr lang="en-US" smtClean="0">
              <a:ea typeface="MS PGothic" charset="0"/>
              <a:cs typeface="MS PGothic" charset="0"/>
            </a:endParaRPr>
          </a:p>
        </p:txBody>
      </p:sp>
    </p:spTree>
    <p:extLst>
      <p:ext uri="{BB962C8B-B14F-4D97-AF65-F5344CB8AC3E}">
        <p14:creationId xmlns:p14="http://schemas.microsoft.com/office/powerpoint/2010/main" val="3181500736"/>
      </p:ext>
    </p:extLst>
  </p:cSld>
  <p:clrMap bg1="dk2" tx1="lt1" bg2="dk1" tx2="lt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4338" name="Group 2"/>
          <p:cNvGrpSpPr>
            <a:grpSpLocks/>
          </p:cNvGrpSpPr>
          <p:nvPr/>
        </p:nvGrpSpPr>
        <p:grpSpPr bwMode="auto">
          <a:xfrm>
            <a:off x="0" y="1422400"/>
            <a:ext cx="9147175" cy="5435600"/>
            <a:chOff x="0" y="896"/>
            <a:chExt cx="5762" cy="3424"/>
          </a:xfrm>
        </p:grpSpPr>
        <p:grpSp>
          <p:nvGrpSpPr>
            <p:cNvPr id="14344" name="Group 3"/>
            <p:cNvGrpSpPr>
              <a:grpSpLocks/>
            </p:cNvGrpSpPr>
            <p:nvPr userDrawn="1"/>
          </p:nvGrpSpPr>
          <p:grpSpPr bwMode="auto">
            <a:xfrm>
              <a:off x="20" y="896"/>
              <a:ext cx="5742" cy="3424"/>
              <a:chOff x="20" y="896"/>
              <a:chExt cx="5742" cy="3424"/>
            </a:xfrm>
          </p:grpSpPr>
          <p:sp>
            <p:nvSpPr>
              <p:cNvPr id="14481"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2"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3"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4"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5"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6"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7"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8"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9"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90"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91"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92"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93"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4345" name="Group 17"/>
            <p:cNvGrpSpPr>
              <a:grpSpLocks/>
            </p:cNvGrpSpPr>
            <p:nvPr userDrawn="1"/>
          </p:nvGrpSpPr>
          <p:grpSpPr bwMode="auto">
            <a:xfrm>
              <a:off x="0" y="2291"/>
              <a:ext cx="1385" cy="1702"/>
              <a:chOff x="0" y="2291"/>
              <a:chExt cx="1385" cy="1702"/>
            </a:xfrm>
          </p:grpSpPr>
          <p:sp>
            <p:nvSpPr>
              <p:cNvPr id="14346"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47"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48"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49"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50"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51"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52"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53"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54"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55"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56"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57"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58"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59"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60"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61"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62"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63"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64"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65"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66"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67"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68"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69"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70"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71"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72"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73"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74"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75"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76"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77"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78"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79"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80"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81"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82"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83"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84"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85"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86"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87"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88"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89"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90"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91"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92"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93"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94"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95"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96"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97"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98"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99"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00"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01"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02"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03"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04"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05"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06"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07"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08"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09"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10"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11"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12"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13"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14"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15"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16"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17"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18"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19"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20"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21"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22"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23"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24"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25"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26"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27"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28"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29"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30"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31"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32"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33"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34"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35"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36"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37"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38"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39"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40"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41"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42"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43"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44"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45"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46"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47"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48"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49"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50"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51"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52"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53"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54"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55"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56"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57"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58"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59"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60"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61"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62"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63"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64"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65"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66"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67"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68"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69"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70"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71"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72"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73"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74"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75"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76"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477"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78" name="Freeform 150"/>
              <p:cNvSpPr>
                <a:spLocks/>
              </p:cNvSpPr>
              <p:nvPr userDrawn="1"/>
            </p:nvSpPr>
            <p:spPr bwMode="ltGray">
              <a:xfrm rot="-2857037">
                <a:off x="619" y="3550"/>
                <a:ext cx="68" cy="69"/>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9207"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p>
            </p:txBody>
          </p:sp>
          <p:sp>
            <p:nvSpPr>
              <p:cNvPr id="429208"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p>
            </p:txBody>
          </p:sp>
        </p:grpSp>
      </p:grpSp>
      <p:sp>
        <p:nvSpPr>
          <p:cNvPr id="429209"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29210"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smtClean="0"/>
            </a:lvl1pPr>
          </a:lstStyle>
          <a:p>
            <a:pPr>
              <a:defRPr/>
            </a:pPr>
            <a:endParaRPr lang="en-US"/>
          </a:p>
        </p:txBody>
      </p:sp>
      <p:sp>
        <p:nvSpPr>
          <p:cNvPr id="429211"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lvl1pPr>
          </a:lstStyle>
          <a:p>
            <a:pPr>
              <a:defRPr/>
            </a:pPr>
            <a:endParaRPr lang="en-US"/>
          </a:p>
        </p:txBody>
      </p:sp>
      <p:sp>
        <p:nvSpPr>
          <p:cNvPr id="429212"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lvl1pPr>
          </a:lstStyle>
          <a:p>
            <a:pPr>
              <a:defRPr/>
            </a:pPr>
            <a:fld id="{C103EDB7-C5FD-1A4C-BD9B-3F23B8CF875B}" type="slidenum">
              <a:rPr lang="en-US"/>
              <a:pPr>
                <a:defRPr/>
              </a:pPr>
              <a:t>‹#›</a:t>
            </a:fld>
            <a:endParaRPr lang="en-US"/>
          </a:p>
        </p:txBody>
      </p:sp>
      <p:sp>
        <p:nvSpPr>
          <p:cNvPr id="429213"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120"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35430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430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26628" name="Group 4"/>
          <p:cNvGrpSpPr>
            <a:grpSpLocks/>
          </p:cNvGrpSpPr>
          <p:nvPr/>
        </p:nvGrpSpPr>
        <p:grpSpPr bwMode="auto">
          <a:xfrm>
            <a:off x="0" y="0"/>
            <a:ext cx="1085850" cy="6845300"/>
            <a:chOff x="0" y="0"/>
            <a:chExt cx="684" cy="4312"/>
          </a:xfrm>
        </p:grpSpPr>
        <p:sp>
          <p:nvSpPr>
            <p:cNvPr id="26629"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26630" name="Group 6"/>
            <p:cNvGrpSpPr>
              <a:grpSpLocks/>
            </p:cNvGrpSpPr>
            <p:nvPr/>
          </p:nvGrpSpPr>
          <p:grpSpPr bwMode="auto">
            <a:xfrm>
              <a:off x="48" y="102"/>
              <a:ext cx="96" cy="4122"/>
              <a:chOff x="48" y="102"/>
              <a:chExt cx="96" cy="4122"/>
            </a:xfrm>
          </p:grpSpPr>
          <p:sp>
            <p:nvSpPr>
              <p:cNvPr id="26631"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32"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33"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34"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35"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36"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37"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38"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39"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40"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41"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42"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43"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44"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45"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46"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47"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48"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49"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50"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51"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52"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53"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54"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55"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56"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57"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58"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59"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grpSp>
    </p:spTree>
  </p:cSld>
  <p:clrMap bg1="dk2" tx1="lt1" bg2="dk1" tx2="lt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sz="4400">
          <a:solidFill>
            <a:schemeClr val="tx2"/>
          </a:solidFill>
          <a:latin typeface="Times" pitchFamily="-112" charset="0"/>
        </a:defRPr>
      </a:lvl6pPr>
      <a:lvl7pPr marL="914400" algn="l" rtl="0" eaLnBrk="0" fontAlgn="base" hangingPunct="0">
        <a:spcBef>
          <a:spcPct val="0"/>
        </a:spcBef>
        <a:spcAft>
          <a:spcPct val="0"/>
        </a:spcAft>
        <a:defRPr sz="4400">
          <a:solidFill>
            <a:schemeClr val="tx2"/>
          </a:solidFill>
          <a:latin typeface="Times" pitchFamily="-112" charset="0"/>
        </a:defRPr>
      </a:lvl7pPr>
      <a:lvl8pPr marL="1371600" algn="l" rtl="0" eaLnBrk="0" fontAlgn="base" hangingPunct="0">
        <a:spcBef>
          <a:spcPct val="0"/>
        </a:spcBef>
        <a:spcAft>
          <a:spcPct val="0"/>
        </a:spcAft>
        <a:defRPr sz="4400">
          <a:solidFill>
            <a:schemeClr val="tx2"/>
          </a:solidFill>
          <a:latin typeface="Times" pitchFamily="-112" charset="0"/>
        </a:defRPr>
      </a:lvl8pPr>
      <a:lvl9pPr marL="1828800" algn="l" rtl="0" eaLnBrk="0" fontAlgn="base" hangingPunct="0">
        <a:spcBef>
          <a:spcPct val="0"/>
        </a:spcBef>
        <a:spcAft>
          <a:spcPct val="0"/>
        </a:spcAft>
        <a:defRPr sz="4400">
          <a:solidFill>
            <a:schemeClr val="tx2"/>
          </a:solidFill>
          <a:latin typeface="Times"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1667" name="Rectangle 3"/>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16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smtClean="0">
                <a:latin typeface="Tahoma" charset="0"/>
              </a:defRPr>
            </a:lvl1pPr>
          </a:lstStyle>
          <a:p>
            <a:pPr>
              <a:defRPr/>
            </a:pPr>
            <a:endParaRPr lang="en-US"/>
          </a:p>
        </p:txBody>
      </p:sp>
      <p:sp>
        <p:nvSpPr>
          <p:cNvPr id="2416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smtClean="0">
                <a:latin typeface="Tahoma" charset="0"/>
              </a:defRPr>
            </a:lvl1pPr>
          </a:lstStyle>
          <a:p>
            <a:pPr>
              <a:defRPr/>
            </a:pPr>
            <a:endParaRPr lang="en-US"/>
          </a:p>
        </p:txBody>
      </p:sp>
      <p:sp>
        <p:nvSpPr>
          <p:cNvPr id="2416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smtClean="0">
                <a:latin typeface="Tahoma" charset="0"/>
              </a:defRPr>
            </a:lvl1pPr>
          </a:lstStyle>
          <a:p>
            <a:pPr>
              <a:defRPr/>
            </a:pPr>
            <a:fld id="{F95F07A1-14DA-9C4C-B8FB-BED2096D00D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5pPr>
      <a:lvl6pPr marL="4572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6pPr>
      <a:lvl7pPr marL="9144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7pPr>
      <a:lvl8pPr marL="13716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8pPr>
      <a:lvl9pPr marL="18288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4600" indent="-228600" algn="l" rtl="0" fontAlgn="base">
        <a:spcBef>
          <a:spcPct val="20000"/>
        </a:spcBef>
        <a:spcAft>
          <a:spcPct val="0"/>
        </a:spcAft>
        <a:buFont typeface="Monotype Sorts" pitchFamily="-112"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pitchFamily="-112"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pitchFamily="-112"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pitchFamily="-112" charset="2"/>
        <a:buChar char="F"/>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grpSp>
        <p:nvGrpSpPr>
          <p:cNvPr id="39938" name="Group 2"/>
          <p:cNvGrpSpPr>
            <a:grpSpLocks/>
          </p:cNvGrpSpPr>
          <p:nvPr/>
        </p:nvGrpSpPr>
        <p:grpSpPr bwMode="auto">
          <a:xfrm>
            <a:off x="0" y="0"/>
            <a:ext cx="3200400" cy="6858000"/>
            <a:chOff x="0" y="0"/>
            <a:chExt cx="2016" cy="4320"/>
          </a:xfrm>
        </p:grpSpPr>
        <p:sp>
          <p:nvSpPr>
            <p:cNvPr id="39948"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9949"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3993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kumimoji="1" lang="en-US" sz="2400">
              <a:latin typeface="Times New Roman" charset="0"/>
            </a:endParaRPr>
          </a:p>
        </p:txBody>
      </p:sp>
      <p:sp>
        <p:nvSpPr>
          <p:cNvPr id="3994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994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7576"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eaLnBrk="1" hangingPunct="1">
              <a:defRPr sz="1400" smtClean="0"/>
            </a:lvl1pPr>
          </a:lstStyle>
          <a:p>
            <a:pPr>
              <a:defRPr/>
            </a:pPr>
            <a:endParaRPr lang="en-US"/>
          </a:p>
        </p:txBody>
      </p:sp>
      <p:sp>
        <p:nvSpPr>
          <p:cNvPr id="237577"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eaLnBrk="1" hangingPunct="1">
              <a:defRPr sz="1400" smtClean="0"/>
            </a:lvl1pPr>
          </a:lstStyle>
          <a:p>
            <a:pPr>
              <a:defRPr/>
            </a:pPr>
            <a:endParaRPr lang="en-US"/>
          </a:p>
        </p:txBody>
      </p:sp>
      <p:sp>
        <p:nvSpPr>
          <p:cNvPr id="237578"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eaLnBrk="1" hangingPunct="1">
              <a:defRPr sz="2600" b="1" smtClean="0">
                <a:solidFill>
                  <a:schemeClr val="bg1"/>
                </a:solidFill>
              </a:defRPr>
            </a:lvl1pPr>
          </a:lstStyle>
          <a:p>
            <a:pPr>
              <a:defRPr/>
            </a:pPr>
            <a:fld id="{001B3A03-E068-BD42-97EB-BCB331D688CB}" type="slidenum">
              <a:rPr lang="en-US"/>
              <a:pPr>
                <a:defRPr/>
              </a:pPr>
              <a:t>‹#›</a:t>
            </a:fld>
            <a:endParaRPr lang="en-US"/>
          </a:p>
        </p:txBody>
      </p:sp>
      <p:grpSp>
        <p:nvGrpSpPr>
          <p:cNvPr id="39945" name="Group 11"/>
          <p:cNvGrpSpPr>
            <a:grpSpLocks/>
          </p:cNvGrpSpPr>
          <p:nvPr/>
        </p:nvGrpSpPr>
        <p:grpSpPr bwMode="auto">
          <a:xfrm>
            <a:off x="228600" y="1981200"/>
            <a:ext cx="7391400" cy="319088"/>
            <a:chOff x="144" y="1248"/>
            <a:chExt cx="4656" cy="201"/>
          </a:xfrm>
        </p:grpSpPr>
        <p:sp>
          <p:nvSpPr>
            <p:cNvPr id="3994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994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 bg1="lt1" tx1="dk1" bg2="lt2" tx2="dk2" accent1="accent1" accent2="accent2" accent3="accent3" accent4="accent4" accent5="accent5" accent6="accent6" hlink="hlink" folHlink="folHlink"/>
  <p:sldLayoutIdLst>
    <p:sldLayoutId id="2147484121"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pitchFamily="-112" charset="-128"/>
          <a:cs typeface="ＭＳ Ｐゴシック" pitchFamily="-112" charset="-128"/>
        </a:defRPr>
      </a:lvl1pPr>
      <a:lvl2pPr algn="l" rtl="0" eaLnBrk="0" fontAlgn="base" hangingPunct="0">
        <a:lnSpc>
          <a:spcPct val="90000"/>
        </a:lnSpc>
        <a:spcBef>
          <a:spcPct val="0"/>
        </a:spcBef>
        <a:spcAft>
          <a:spcPct val="0"/>
        </a:spcAft>
        <a:defRPr sz="3600" b="1">
          <a:solidFill>
            <a:schemeClr val="tx2"/>
          </a:solidFill>
          <a:latin typeface="Arial" pitchFamily="-112" charset="0"/>
          <a:ea typeface="ＭＳ Ｐゴシック" pitchFamily="-112" charset="-128"/>
          <a:cs typeface="ＭＳ Ｐゴシック" pitchFamily="-112" charset="-128"/>
        </a:defRPr>
      </a:lvl2pPr>
      <a:lvl3pPr algn="l" rtl="0" eaLnBrk="0" fontAlgn="base" hangingPunct="0">
        <a:lnSpc>
          <a:spcPct val="90000"/>
        </a:lnSpc>
        <a:spcBef>
          <a:spcPct val="0"/>
        </a:spcBef>
        <a:spcAft>
          <a:spcPct val="0"/>
        </a:spcAft>
        <a:defRPr sz="3600" b="1">
          <a:solidFill>
            <a:schemeClr val="tx2"/>
          </a:solidFill>
          <a:latin typeface="Arial" pitchFamily="-112" charset="0"/>
          <a:ea typeface="ＭＳ Ｐゴシック" pitchFamily="-112" charset="-128"/>
          <a:cs typeface="ＭＳ Ｐゴシック" pitchFamily="-112" charset="-128"/>
        </a:defRPr>
      </a:lvl3pPr>
      <a:lvl4pPr algn="l" rtl="0" eaLnBrk="0" fontAlgn="base" hangingPunct="0">
        <a:lnSpc>
          <a:spcPct val="90000"/>
        </a:lnSpc>
        <a:spcBef>
          <a:spcPct val="0"/>
        </a:spcBef>
        <a:spcAft>
          <a:spcPct val="0"/>
        </a:spcAft>
        <a:defRPr sz="3600" b="1">
          <a:solidFill>
            <a:schemeClr val="tx2"/>
          </a:solidFill>
          <a:latin typeface="Arial" pitchFamily="-112" charset="0"/>
          <a:ea typeface="ＭＳ Ｐゴシック" pitchFamily="-112" charset="-128"/>
          <a:cs typeface="ＭＳ Ｐゴシック" pitchFamily="-112" charset="-128"/>
        </a:defRPr>
      </a:lvl4pPr>
      <a:lvl5pPr algn="l" rtl="0" eaLnBrk="0" fontAlgn="base" hangingPunct="0">
        <a:lnSpc>
          <a:spcPct val="90000"/>
        </a:lnSpc>
        <a:spcBef>
          <a:spcPct val="0"/>
        </a:spcBef>
        <a:spcAft>
          <a:spcPct val="0"/>
        </a:spcAft>
        <a:defRPr sz="3600" b="1">
          <a:solidFill>
            <a:schemeClr val="tx2"/>
          </a:solidFill>
          <a:latin typeface="Arial" pitchFamily="-112" charset="0"/>
          <a:ea typeface="ＭＳ Ｐゴシック" pitchFamily="-112" charset="-128"/>
          <a:cs typeface="ＭＳ Ｐゴシック" pitchFamily="-112" charset="-128"/>
        </a:defRPr>
      </a:lvl5pPr>
      <a:lvl6pPr marL="457200" algn="l" rtl="0" fontAlgn="base">
        <a:lnSpc>
          <a:spcPct val="90000"/>
        </a:lnSpc>
        <a:spcBef>
          <a:spcPct val="0"/>
        </a:spcBef>
        <a:spcAft>
          <a:spcPct val="0"/>
        </a:spcAft>
        <a:defRPr sz="3600" b="1">
          <a:solidFill>
            <a:schemeClr val="tx2"/>
          </a:solidFill>
          <a:latin typeface="Arial" pitchFamily="-112" charset="0"/>
        </a:defRPr>
      </a:lvl6pPr>
      <a:lvl7pPr marL="914400" algn="l" rtl="0" fontAlgn="base">
        <a:lnSpc>
          <a:spcPct val="90000"/>
        </a:lnSpc>
        <a:spcBef>
          <a:spcPct val="0"/>
        </a:spcBef>
        <a:spcAft>
          <a:spcPct val="0"/>
        </a:spcAft>
        <a:defRPr sz="3600" b="1">
          <a:solidFill>
            <a:schemeClr val="tx2"/>
          </a:solidFill>
          <a:latin typeface="Arial" pitchFamily="-112" charset="0"/>
        </a:defRPr>
      </a:lvl7pPr>
      <a:lvl8pPr marL="1371600" algn="l" rtl="0" fontAlgn="base">
        <a:lnSpc>
          <a:spcPct val="90000"/>
        </a:lnSpc>
        <a:spcBef>
          <a:spcPct val="0"/>
        </a:spcBef>
        <a:spcAft>
          <a:spcPct val="0"/>
        </a:spcAft>
        <a:defRPr sz="3600" b="1">
          <a:solidFill>
            <a:schemeClr val="tx2"/>
          </a:solidFill>
          <a:latin typeface="Arial" pitchFamily="-112" charset="0"/>
        </a:defRPr>
      </a:lvl8pPr>
      <a:lvl9pPr marL="1828800" algn="l" rtl="0" fontAlgn="base">
        <a:lnSpc>
          <a:spcPct val="90000"/>
        </a:lnSpc>
        <a:spcBef>
          <a:spcPct val="0"/>
        </a:spcBef>
        <a:spcAft>
          <a:spcPct val="0"/>
        </a:spcAft>
        <a:defRPr sz="3600" b="1">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tx1"/>
        </a:buClr>
        <a:buSzPct val="65000"/>
        <a:buFont typeface="Wingdings" pitchFamily="-112" charset="2"/>
        <a:buChar char="l"/>
        <a:defRPr>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1"/>
        </a:buClr>
        <a:buSzPct val="65000"/>
        <a:buFont typeface="Wingdings" pitchFamily="-112" charset="2"/>
        <a:buChar char="l"/>
        <a:defRPr>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1"/>
        </a:buClr>
        <a:buSzPct val="65000"/>
        <a:buFont typeface="Wingdings" pitchFamily="-112" charset="2"/>
        <a:buChar char="l"/>
        <a:defRPr>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1"/>
        </a:buClr>
        <a:buSzPct val="65000"/>
        <a:buFont typeface="Wingdings" pitchFamily="-112" charset="2"/>
        <a:buChar char="l"/>
        <a:defRPr>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atin typeface="Times New Roman" charset="0"/>
              </a:defRPr>
            </a:lvl1pPr>
          </a:lstStyle>
          <a:p>
            <a:pPr>
              <a:defRPr/>
            </a:pPr>
            <a:endParaRPr lang="en-US"/>
          </a:p>
        </p:txBody>
      </p:sp>
      <p:sp>
        <p:nvSpPr>
          <p:cNvPr id="123908"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atin typeface="Times New Roman" charset="0"/>
              </a:defRPr>
            </a:lvl1pPr>
          </a:lstStyle>
          <a:p>
            <a:pPr>
              <a:defRPr/>
            </a:pPr>
            <a:endParaRPr lang="en-US"/>
          </a:p>
        </p:txBody>
      </p:sp>
      <p:sp>
        <p:nvSpPr>
          <p:cNvPr id="123909"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Times New Roman" charset="0"/>
              </a:defRPr>
            </a:lvl1pPr>
          </a:lstStyle>
          <a:p>
            <a:pPr>
              <a:defRPr/>
            </a:pPr>
            <a:fld id="{DE3A352C-B3AB-5648-98F0-4DDADBCC623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16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ea typeface="Osaka" charset="0"/>
                <a:cs typeface="Osaka" charset="0"/>
              </a:defRPr>
            </a:lvl1pPr>
          </a:lstStyle>
          <a:p>
            <a:pPr>
              <a:defRPr/>
            </a:pPr>
            <a:endParaRPr lang="en-US"/>
          </a:p>
        </p:txBody>
      </p:sp>
      <p:sp>
        <p:nvSpPr>
          <p:cNvPr id="1116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ea typeface="Osaka" charset="0"/>
                <a:cs typeface="Osaka" charset="0"/>
              </a:defRPr>
            </a:lvl1pPr>
          </a:lstStyle>
          <a:p>
            <a:pPr>
              <a:defRPr/>
            </a:pPr>
            <a:endParaRPr lang="en-US"/>
          </a:p>
        </p:txBody>
      </p:sp>
      <p:sp>
        <p:nvSpPr>
          <p:cNvPr id="1116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ea typeface="Osaka" charset="0"/>
                <a:cs typeface="Osaka" charset="0"/>
              </a:defRPr>
            </a:lvl1pPr>
          </a:lstStyle>
          <a:p>
            <a:pPr>
              <a:defRPr/>
            </a:pPr>
            <a:fld id="{CC980036-4459-AD40-A7F1-60A9466BFB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76802" name="Group 2"/>
          <p:cNvGrpSpPr>
            <a:grpSpLocks/>
          </p:cNvGrpSpPr>
          <p:nvPr/>
        </p:nvGrpSpPr>
        <p:grpSpPr bwMode="auto">
          <a:xfrm>
            <a:off x="3800475" y="1789113"/>
            <a:ext cx="5340350" cy="5056187"/>
            <a:chOff x="2394" y="1127"/>
            <a:chExt cx="3364" cy="3185"/>
          </a:xfrm>
        </p:grpSpPr>
        <p:sp>
          <p:nvSpPr>
            <p:cNvPr id="90115"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90116"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p>
          </p:txBody>
        </p:sp>
        <p:sp>
          <p:nvSpPr>
            <p:cNvPr id="90117"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90118"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90119"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90120"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90121"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90122"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90123"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90124"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90125"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90126"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p>
          </p:txBody>
        </p:sp>
        <p:sp>
          <p:nvSpPr>
            <p:cNvPr id="90127"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p>
          </p:txBody>
        </p:sp>
        <p:sp>
          <p:nvSpPr>
            <p:cNvPr id="90128"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90129"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90130"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90131"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90132"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90133"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90134"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90135"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p>
          </p:txBody>
        </p:sp>
        <p:sp>
          <p:nvSpPr>
            <p:cNvPr id="90136"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90137"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90138"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90139"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p>
          </p:txBody>
        </p:sp>
        <p:sp>
          <p:nvSpPr>
            <p:cNvPr id="90140"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p>
          </p:txBody>
        </p:sp>
        <p:sp>
          <p:nvSpPr>
            <p:cNvPr id="90141"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p>
          </p:txBody>
        </p:sp>
        <p:sp>
          <p:nvSpPr>
            <p:cNvPr id="90142"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90143"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90144"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p>
          </p:txBody>
        </p:sp>
        <p:sp>
          <p:nvSpPr>
            <p:cNvPr id="90145"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90146"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p>
          </p:txBody>
        </p:sp>
        <p:sp>
          <p:nvSpPr>
            <p:cNvPr id="90147"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p>
          </p:txBody>
        </p:sp>
        <p:sp>
          <p:nvSpPr>
            <p:cNvPr id="90148"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p>
          </p:txBody>
        </p:sp>
      </p:grpSp>
      <p:sp>
        <p:nvSpPr>
          <p:cNvPr id="90149"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50"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51"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latin typeface="Tahoma" charset="0"/>
              </a:defRPr>
            </a:lvl1pPr>
          </a:lstStyle>
          <a:p>
            <a:pPr>
              <a:defRPr/>
            </a:pPr>
            <a:endParaRPr lang="en-US"/>
          </a:p>
        </p:txBody>
      </p:sp>
      <p:sp>
        <p:nvSpPr>
          <p:cNvPr id="90152"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latin typeface="Tahoma" charset="0"/>
              </a:defRPr>
            </a:lvl1pPr>
          </a:lstStyle>
          <a:p>
            <a:pPr>
              <a:defRPr/>
            </a:pPr>
            <a:endParaRPr lang="en-US"/>
          </a:p>
        </p:txBody>
      </p:sp>
      <p:sp>
        <p:nvSpPr>
          <p:cNvPr id="90153"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Tahoma" charset="0"/>
              </a:defRPr>
            </a:lvl1pPr>
          </a:lstStyle>
          <a:p>
            <a:pPr>
              <a:defRPr/>
            </a:pPr>
            <a:fld id="{339DB8CA-1024-AE46-B6EC-2B7174898F9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122"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smtClean="0">
                <a:effectLst>
                  <a:outerShdw blurRad="38100" dist="38100" dir="2700000" algn="tl">
                    <a:srgbClr val="000000"/>
                  </a:outerShdw>
                </a:effectLst>
              </a:defRPr>
            </a:lvl1pPr>
          </a:lstStyle>
          <a:p>
            <a:pPr>
              <a:defRPr/>
            </a:pPr>
            <a:endParaRPr lang="en-US"/>
          </a:p>
        </p:txBody>
      </p:sp>
      <p:sp>
        <p:nvSpPr>
          <p:cNvPr id="41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smtClean="0">
                <a:effectLst>
                  <a:outerShdw blurRad="38100" dist="38100" dir="2700000" algn="tl">
                    <a:srgbClr val="000000"/>
                  </a:outerShdw>
                </a:effectLst>
              </a:defRPr>
            </a:lvl1pPr>
          </a:lstStyle>
          <a:p>
            <a:pPr>
              <a:defRPr/>
            </a:pPr>
            <a:endParaRPr lang="en-US"/>
          </a:p>
        </p:txBody>
      </p:sp>
      <p:sp>
        <p:nvSpPr>
          <p:cNvPr id="41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defRPr>
            </a:lvl1pPr>
          </a:lstStyle>
          <a:p>
            <a:pPr>
              <a:defRPr/>
            </a:pPr>
            <a:fld id="{C37800D6-EB07-2A4F-A605-CEB51FC3204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9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wmf"/><Relationship Id="rId6" Type="http://schemas.openxmlformats.org/officeDocument/2006/relationships/image" Target="../media/image36.wmf"/><Relationship Id="rId7" Type="http://schemas.openxmlformats.org/officeDocument/2006/relationships/image" Target="../media/image37.wm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38.gif"/><Relationship Id="rId4" Type="http://schemas.openxmlformats.org/officeDocument/2006/relationships/image" Target="../media/image39.wmf"/><Relationship Id="rId5" Type="http://schemas.openxmlformats.org/officeDocument/2006/relationships/image" Target="../media/image40.jpeg"/><Relationship Id="rId6"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1.wmf"/><Relationship Id="rId4"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2.xml"/><Relationship Id="rId3" Type="http://schemas.openxmlformats.org/officeDocument/2006/relationships/image" Target="../media/image43.w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3.xml"/><Relationship Id="rId3" Type="http://schemas.openxmlformats.org/officeDocument/2006/relationships/image" Target="../media/image43.wmf"/></Relationships>
</file>

<file path=ppt/slides/_rels/slide24.xml.rels><?xml version="1.0" encoding="UTF-8" standalone="yes"?>
<Relationships xmlns="http://schemas.openxmlformats.org/package/2006/relationships"><Relationship Id="rId3" Type="http://schemas.openxmlformats.org/officeDocument/2006/relationships/image" Target="../media/image41.wmf"/><Relationship Id="rId4"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4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9.jpeg"/></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35.xml"/><Relationship Id="rId3" Type="http://schemas.openxmlformats.org/officeDocument/2006/relationships/image" Target="../media/image5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36.xml"/><Relationship Id="rId3" Type="http://schemas.openxmlformats.org/officeDocument/2006/relationships/image" Target="../media/image51.jpeg"/></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png"/><Relationship Id="rId1" Type="http://schemas.openxmlformats.org/officeDocument/2006/relationships/slideLayout" Target="../slideLayouts/slideLayout6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12.wmf"/><Relationship Id="rId4" Type="http://schemas.openxmlformats.org/officeDocument/2006/relationships/image" Target="../media/image13.wmf"/><Relationship Id="rId5" Type="http://schemas.openxmlformats.org/officeDocument/2006/relationships/image" Target="../media/image14.wmf"/><Relationship Id="rId6" Type="http://schemas.openxmlformats.org/officeDocument/2006/relationships/image" Target="../media/image15.wmf"/><Relationship Id="rId7" Type="http://schemas.openxmlformats.org/officeDocument/2006/relationships/image" Target="../media/image16.wmf"/><Relationship Id="rId8" Type="http://schemas.openxmlformats.org/officeDocument/2006/relationships/image" Target="../media/image17.wmf"/><Relationship Id="rId9" Type="http://schemas.openxmlformats.org/officeDocument/2006/relationships/image" Target="../media/image18.wmf"/><Relationship Id="rId10" Type="http://schemas.openxmlformats.org/officeDocument/2006/relationships/image" Target="../media/image19.wmf"/><Relationship Id="rId11" Type="http://schemas.openxmlformats.org/officeDocument/2006/relationships/image" Target="../media/image20.wmf"/><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40.xml"/><Relationship Id="rId3" Type="http://schemas.openxmlformats.org/officeDocument/2006/relationships/image" Target="../media/image54.jpeg"/></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1.png"/><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56.jpeg"/></Relationships>
</file>

<file path=ppt/slides/_rels/slide43.xml.rels><?xml version="1.0" encoding="UTF-8" standalone="yes"?>
<Relationships xmlns="http://schemas.openxmlformats.org/package/2006/relationships"><Relationship Id="rId3" Type="http://schemas.openxmlformats.org/officeDocument/2006/relationships/image" Target="../media/image37.wmf"/><Relationship Id="rId4" Type="http://schemas.openxmlformats.org/officeDocument/2006/relationships/image" Target="../media/image57.wmf"/><Relationship Id="rId5" Type="http://schemas.openxmlformats.org/officeDocument/2006/relationships/image" Target="../media/image58.wmf"/><Relationship Id="rId6" Type="http://schemas.openxmlformats.org/officeDocument/2006/relationships/image" Target="../media/image35.wmf"/><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6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1.jpeg"/></Relationships>
</file>

<file path=ppt/slides/_rels/slide51.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9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gif"/><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gif"/><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66.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6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68.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6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7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3.jpeg"/></Relationships>
</file>

<file path=ppt/slides/_rels/slide60.xml.rels><?xml version="1.0" encoding="UTF-8" standalone="yes"?>
<Relationships xmlns="http://schemas.openxmlformats.org/package/2006/relationships"><Relationship Id="rId3" Type="http://schemas.openxmlformats.org/officeDocument/2006/relationships/hyperlink" Target="http://images.google.com.sg/imgres?imgurl=www.moserrarebooks.com/pics/Josephus-large1.jpg&amp;imgrefurl=http://www.moserrarebooks.com/18th.asp&amp;h=450&amp;w=600&amp;prev=/images?q=josephus&amp;svnum=10&amp;hl=en&amp;lr=&amp;ie=UTF-8&amp;oe=UTF-8" TargetMode="External"/><Relationship Id="rId4" Type="http://schemas.openxmlformats.org/officeDocument/2006/relationships/image" Target="../media/image71.jpeg"/><Relationship Id="rId1" Type="http://schemas.openxmlformats.org/officeDocument/2006/relationships/slideLayout" Target="../slideLayouts/slideLayout1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2.jpeg"/><Relationship Id="rId5" Type="http://schemas.openxmlformats.org/officeDocument/2006/relationships/image" Target="../media/image73.jpeg"/><Relationship Id="rId6" Type="http://schemas.openxmlformats.org/officeDocument/2006/relationships/image" Target="../media/image74.jpeg"/><Relationship Id="rId7" Type="http://schemas.openxmlformats.org/officeDocument/2006/relationships/image" Target="../media/image75.jpeg"/><Relationship Id="rId8" Type="http://schemas.openxmlformats.org/officeDocument/2006/relationships/image" Target="../media/image76.jpeg"/><Relationship Id="rId9" Type="http://schemas.openxmlformats.org/officeDocument/2006/relationships/image" Target="../media/image77.jpe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78.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79.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80.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81.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66.xml"/><Relationship Id="rId3" Type="http://schemas.openxmlformats.org/officeDocument/2006/relationships/image" Target="../media/image82.w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67.xml"/><Relationship Id="rId3" Type="http://schemas.openxmlformats.org/officeDocument/2006/relationships/image" Target="../media/image83.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35.w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35.wmf"/></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91.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35.w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35.wmf"/></Relationships>
</file>

<file path=ppt/slides/_rels/slide72.xml.rels><?xml version="1.0" encoding="UTF-8" standalone="yes"?>
<Relationships xmlns="http://schemas.openxmlformats.org/package/2006/relationships"><Relationship Id="rId3" Type="http://schemas.openxmlformats.org/officeDocument/2006/relationships/image" Target="../media/image37.wmf"/><Relationship Id="rId4" Type="http://schemas.openxmlformats.org/officeDocument/2006/relationships/image" Target="../media/image58.wmf"/><Relationship Id="rId5" Type="http://schemas.openxmlformats.org/officeDocument/2006/relationships/image" Target="../media/image57.wmf"/><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74.xml"/><Relationship Id="rId3" Type="http://schemas.openxmlformats.org/officeDocument/2006/relationships/image" Target="../media/image84.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75.xml"/><Relationship Id="rId3" Type="http://schemas.openxmlformats.org/officeDocument/2006/relationships/image" Target="../media/image84.jpeg"/></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slideLayout" Target="../slideLayouts/slideLayout47.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7.xml"/><Relationship Id="rId3" Type="http://schemas.openxmlformats.org/officeDocument/2006/relationships/image" Target="../media/image8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8.xml"/><Relationship Id="rId3" Type="http://schemas.openxmlformats.org/officeDocument/2006/relationships/image" Target="../media/image8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9.xml"/><Relationship Id="rId3" Type="http://schemas.openxmlformats.org/officeDocument/2006/relationships/image" Target="../media/image89.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80.xml"/><Relationship Id="rId3" Type="http://schemas.openxmlformats.org/officeDocument/2006/relationships/image" Target="../media/image8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83.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133.xml"/><Relationship Id="rId2" Type="http://schemas.openxmlformats.org/officeDocument/2006/relationships/notesSlide" Target="../notesSlides/notesSlide8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ChangeArrowheads="1"/>
          </p:cNvSpPr>
          <p:nvPr/>
        </p:nvSpPr>
        <p:spPr bwMode="auto">
          <a:xfrm>
            <a:off x="4800600" y="0"/>
            <a:ext cx="4343400" cy="68580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a:defRPr/>
            </a:pPr>
            <a:endParaRPr lang="en-US"/>
          </a:p>
        </p:txBody>
      </p:sp>
      <p:pic>
        <p:nvPicPr>
          <p:cNvPr id="114690" name="Picture 4" descr="Scrolls"/>
          <p:cNvPicPr>
            <a:picLocks noChangeAspect="1" noChangeArrowheads="1"/>
          </p:cNvPicPr>
          <p:nvPr/>
        </p:nvPicPr>
        <p:blipFill>
          <a:blip r:embed="rId3">
            <a:lum bright="-48000"/>
            <a:extLst>
              <a:ext uri="{28A0092B-C50C-407E-A947-70E740481C1C}">
                <a14:useLocalDpi xmlns:a14="http://schemas.microsoft.com/office/drawing/2010/main" val="0"/>
              </a:ext>
            </a:extLst>
          </a:blip>
          <a:srcRect/>
          <a:stretch>
            <a:fillRect/>
          </a:stretch>
        </p:blipFill>
        <p:spPr bwMode="auto">
          <a:xfrm>
            <a:off x="6350" y="0"/>
            <a:ext cx="4806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1219200" y="1600200"/>
            <a:ext cx="7467600" cy="1828800"/>
          </a:xfrm>
          <a:effectLst>
            <a:outerShdw blurRad="63500" dist="57501" dir="1676261" algn="ctr" rotWithShape="0">
              <a:srgbClr val="000000">
                <a:alpha val="74998"/>
              </a:srgbClr>
            </a:outerShdw>
          </a:effectLst>
        </p:spPr>
        <p:txBody>
          <a:bodyPr/>
          <a:lstStyle/>
          <a:p>
            <a:pPr eaLnBrk="1" hangingPunct="1">
              <a:defRPr/>
            </a:pPr>
            <a:r>
              <a:rPr lang="en-US" b="1">
                <a:latin typeface="Arial" charset="0"/>
                <a:ea typeface="ＭＳ Ｐゴシック" charset="0"/>
                <a:cs typeface="ＭＳ Ｐゴシック" charset="0"/>
              </a:rPr>
              <a:t>Konteks Kesusastraan Perjanjian Baru</a:t>
            </a:r>
            <a:endParaRPr lang="en-US">
              <a:latin typeface="Arial" charset="0"/>
              <a:ea typeface="ＭＳ Ｐゴシック" charset="0"/>
              <a:cs typeface="ＭＳ Ｐゴシック" charset="0"/>
            </a:endParaRPr>
          </a:p>
        </p:txBody>
      </p:sp>
      <p:sp>
        <p:nvSpPr>
          <p:cNvPr id="2051" name="Rectangle 3"/>
          <p:cNvSpPr>
            <a:spLocks noGrp="1" noChangeArrowheads="1"/>
          </p:cNvSpPr>
          <p:nvPr>
            <p:ph type="subTitle" idx="1"/>
          </p:nvPr>
        </p:nvSpPr>
        <p:spPr>
          <a:xfrm>
            <a:off x="2514600" y="3886200"/>
            <a:ext cx="5029200" cy="1752600"/>
          </a:xfrm>
          <a:effectLst>
            <a:outerShdw blurRad="63500" dist="57501" dir="1676261" algn="ctr" rotWithShape="0">
              <a:srgbClr val="000000">
                <a:alpha val="74998"/>
              </a:srgbClr>
            </a:outerShdw>
          </a:effectLst>
        </p:spPr>
        <p:txBody>
          <a:bodyPr/>
          <a:lstStyle/>
          <a:p>
            <a:pPr eaLnBrk="1" hangingPunct="1">
              <a:buFont typeface="Wingdings" charset="0"/>
              <a:buNone/>
              <a:defRPr/>
            </a:pPr>
            <a:r>
              <a:rPr lang="en-US" b="1" i="1">
                <a:latin typeface="Arial" charset="0"/>
                <a:ea typeface="ＭＳ Ｐゴシック" charset="0"/>
                <a:cs typeface="ＭＳ Ｐゴシック" charset="0"/>
              </a:rPr>
              <a:t>Sumber Utama untuk memahami Abad Pertama</a:t>
            </a:r>
          </a:p>
        </p:txBody>
      </p:sp>
      <p:sp>
        <p:nvSpPr>
          <p:cNvPr id="8" name="Rectangle 7"/>
          <p:cNvSpPr>
            <a:spLocks noChangeArrowheads="1"/>
          </p:cNvSpPr>
          <p:nvPr/>
        </p:nvSpPr>
        <p:spPr bwMode="auto">
          <a:xfrm>
            <a:off x="0" y="6438271"/>
            <a:ext cx="9144000" cy="430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a:t>
            </a:r>
            <a:r>
              <a:rPr lang="en-US" sz="2000" b="1" kern="0" dirty="0" smtClean="0">
                <a:solidFill>
                  <a:srgbClr val="FFFFFF"/>
                </a:solidFill>
                <a:effectLst>
                  <a:outerShdw blurRad="38100" dist="38100" dir="2700000" algn="tl">
                    <a:srgbClr val="000000"/>
                  </a:outerShdw>
                </a:effectLst>
                <a:latin typeface="Arial"/>
                <a:cs typeface="Arial"/>
              </a:rPr>
              <a:t>Griffith • </a:t>
            </a:r>
            <a:r>
              <a:rPr lang="en-US" sz="2000" b="1" kern="0" dirty="0">
                <a:solidFill>
                  <a:srgbClr val="FFFFFF"/>
                </a:solidFill>
                <a:effectLst>
                  <a:outerShdw blurRad="38100" dist="38100" dir="2700000" algn="tl">
                    <a:srgbClr val="000000"/>
                  </a:outerShdw>
                </a:effectLst>
                <a:latin typeface="Arial"/>
                <a:cs typeface="Arial"/>
              </a:rPr>
              <a:t>Singapore Bible </a:t>
            </a:r>
            <a:r>
              <a:rPr lang="en-US" sz="2000" b="1" kern="0" dirty="0" smtClean="0">
                <a:solidFill>
                  <a:srgbClr val="FFFFFF"/>
                </a:solidFill>
                <a:effectLst>
                  <a:outerShdw blurRad="38100" dist="38100" dir="2700000" algn="tl">
                    <a:srgbClr val="000000"/>
                  </a:outerShdw>
                </a:effectLst>
                <a:latin typeface="Arial"/>
                <a:cs typeface="Arial"/>
              </a:rPr>
              <a:t>College • BibleStudyDownloads.org</a:t>
            </a:r>
            <a:endParaRPr lang="en-US" sz="2000" b="1" kern="0" dirty="0">
              <a:solidFill>
                <a:srgbClr val="FFFFFF"/>
              </a:solidFill>
              <a:effectLst>
                <a:outerShdw blurRad="38100" dist="38100" dir="2700000" algn="tl">
                  <a:srgbClr val="000000"/>
                </a:outerShdw>
              </a:effectLst>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4" descr="summitofJebelMusa(Mt sinai)"/>
          <p:cNvPicPr>
            <a:picLocks noChangeAspect="1" noChangeArrowheads="1"/>
          </p:cNvPicPr>
          <p:nvPr/>
        </p:nvPicPr>
        <p:blipFill>
          <a:blip r:embed="rId3">
            <a:extLst>
              <a:ext uri="{28A0092B-C50C-407E-A947-70E740481C1C}">
                <a14:useLocalDpi xmlns:a14="http://schemas.microsoft.com/office/drawing/2010/main" val="0"/>
              </a:ext>
            </a:extLst>
          </a:blip>
          <a:srcRect t="9590" b="8464"/>
          <a:stretch>
            <a:fillRect/>
          </a:stretch>
        </p:blipFill>
        <p:spPr bwMode="auto">
          <a:xfrm>
            <a:off x="0" y="0"/>
            <a:ext cx="9144000"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Rectangle 2"/>
          <p:cNvSpPr>
            <a:spLocks noGrp="1" noChangeArrowheads="1"/>
          </p:cNvSpPr>
          <p:nvPr>
            <p:ph type="title"/>
          </p:nvPr>
        </p:nvSpPr>
        <p:spPr>
          <a:xfrm>
            <a:off x="228600" y="5715000"/>
            <a:ext cx="8915400" cy="838200"/>
          </a:xfrm>
        </p:spPr>
        <p:txBody>
          <a:bodyPr/>
          <a:lstStyle/>
          <a:p>
            <a:pPr eaLnBrk="1" hangingPunct="1">
              <a:defRPr/>
            </a:pPr>
            <a:r>
              <a:rPr lang="en-US" sz="3200">
                <a:latin typeface="Arial" charset="0"/>
                <a:ea typeface="ＭＳ Ｐゴシック" charset="0"/>
                <a:cs typeface="ＭＳ Ｐゴシック" charset="0"/>
              </a:rPr>
              <a:t>Kita tidak memiliki tulisan Yahudi hari ini yang ada sebelum Gunung Sinai (1445 BC)</a:t>
            </a:r>
          </a:p>
        </p:txBody>
      </p:sp>
      <p:sp>
        <p:nvSpPr>
          <p:cNvPr id="133123" name="AutoShape 5"/>
          <p:cNvSpPr>
            <a:spLocks noChangeArrowheads="1"/>
          </p:cNvSpPr>
          <p:nvPr/>
        </p:nvSpPr>
        <p:spPr bwMode="auto">
          <a:xfrm rot="1882380">
            <a:off x="1708150" y="1065213"/>
            <a:ext cx="1430338" cy="779462"/>
          </a:xfrm>
          <a:prstGeom prst="chevron">
            <a:avLst>
              <a:gd name="adj" fmla="val 88591"/>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990600" y="277813"/>
            <a:ext cx="7391400" cy="1143000"/>
          </a:xfrm>
        </p:spPr>
        <p:txBody>
          <a:bodyPr/>
          <a:lstStyle/>
          <a:p>
            <a:pPr eaLnBrk="1" hangingPunct="1">
              <a:defRPr/>
            </a:pPr>
            <a:r>
              <a:rPr lang="en-US" sz="4000">
                <a:latin typeface="Arial" charset="0"/>
                <a:ea typeface="ＭＳ Ｐゴシック" charset="0"/>
                <a:cs typeface="ＭＳ Ｐゴシック" charset="0"/>
              </a:rPr>
              <a:t>Sumber Utama Yahudi Mulai dari Kemah Perjanjian</a:t>
            </a:r>
          </a:p>
        </p:txBody>
      </p:sp>
      <p:pic>
        <p:nvPicPr>
          <p:cNvPr id="135170" name="Picture 4" descr="HadrianWall0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36700"/>
            <a:ext cx="7423150"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1" name="Rectangle 5"/>
          <p:cNvSpPr>
            <a:spLocks noChangeArrowheads="1"/>
          </p:cNvSpPr>
          <p:nvPr/>
        </p:nvSpPr>
        <p:spPr bwMode="auto">
          <a:xfrm>
            <a:off x="3276600" y="1447800"/>
            <a:ext cx="152400" cy="5410200"/>
          </a:xfrm>
          <a:prstGeom prst="rect">
            <a:avLst/>
          </a:prstGeom>
          <a:solidFill>
            <a:schemeClr val="bg2"/>
          </a:solidFill>
          <a:ln w="9525">
            <a:solidFill>
              <a:schemeClr val="tx1"/>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37218" name="Rectangle 2"/>
          <p:cNvSpPr>
            <a:spLocks noChangeArrowheads="1"/>
          </p:cNvSpPr>
          <p:nvPr/>
        </p:nvSpPr>
        <p:spPr bwMode="auto">
          <a:xfrm>
            <a:off x="0" y="76200"/>
            <a:ext cx="9144000" cy="1171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eaLnBrk="1" hangingPunct="1">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endParaRPr lang="en-US" altLang="zh-CN">
              <a:ea typeface="SimSun" charset="0"/>
              <a:cs typeface="SimSun" charset="0"/>
            </a:endParaRPr>
          </a:p>
          <a:p>
            <a:pPr algn="ct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Dates show time of writing and works appear in </a:t>
            </a:r>
            <a:r>
              <a:rPr lang="en-US" altLang="zh-CN" i="1">
                <a:latin typeface="Times" charset="0"/>
                <a:ea typeface="SimSun" charset="0"/>
                <a:cs typeface="SimSun" charset="0"/>
              </a:rPr>
              <a:t>italics</a:t>
            </a:r>
            <a:r>
              <a:rPr lang="en-US" altLang="zh-CN">
                <a:latin typeface="Times" charset="0"/>
                <a:ea typeface="SimSun" charset="0"/>
                <a:cs typeface="SimSun" charset="0"/>
              </a:rPr>
              <a:t> </a:t>
            </a:r>
          </a:p>
          <a:p>
            <a:pPr algn="ct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u="sng">
                <a:latin typeface="Times" charset="0"/>
                <a:ea typeface="SimSun" charset="0"/>
                <a:cs typeface="SimSun" charset="0"/>
              </a:rPr>
              <a:t>400	300	200	100	</a:t>
            </a:r>
            <a:r>
              <a:rPr lang="en-US" altLang="zh-CN" sz="1400" u="sng">
                <a:latin typeface="Times" charset="0"/>
                <a:ea typeface="SimSun" charset="0"/>
                <a:cs typeface="SimSun" charset="0"/>
              </a:rPr>
              <a:t>BC/AD</a:t>
            </a:r>
            <a:r>
              <a:rPr lang="en-US" altLang="zh-CN" u="sng">
                <a:latin typeface="Times" charset="0"/>
                <a:ea typeface="SimSun" charset="0"/>
                <a:cs typeface="SimSun" charset="0"/>
              </a:rPr>
              <a:t>	100	200	300		400		500	   600      700</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u="sng">
                <a:latin typeface="Liffo" charset="0"/>
                <a:ea typeface="SimSun" charset="0"/>
                <a:cs typeface="SimSun" charset="0"/>
              </a:rPr>
              <a:t>YUNANI</a:t>
            </a:r>
            <a:r>
              <a:rPr lang="en-US" altLang="zh-CN">
                <a:latin typeface="Times" charset="0"/>
                <a:ea typeface="SimSun" charset="0"/>
                <a:cs typeface="SimSun" charset="0"/>
              </a:rPr>
              <a:t>	   </a:t>
            </a:r>
            <a:r>
              <a:rPr lang="en-US" altLang="zh-CN" i="1">
                <a:latin typeface="Times" charset="0"/>
                <a:ea typeface="SimSun" charset="0"/>
                <a:cs typeface="SimSun" charset="0"/>
              </a:rPr>
              <a:t>LXX</a:t>
            </a:r>
            <a:r>
              <a:rPr lang="en-US" altLang="zh-CN">
                <a:latin typeface="Times" charset="0"/>
                <a:ea typeface="SimSun" charset="0"/>
                <a:cs typeface="SimSun" charset="0"/>
              </a:rPr>
              <a:t>					</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a:t>
            </a:r>
            <a:r>
              <a:rPr lang="en-US" altLang="zh-CN" sz="1200">
                <a:latin typeface="Times" charset="0"/>
                <a:ea typeface="SimSun" charset="0"/>
                <a:cs typeface="SimSun" charset="0"/>
              </a:rPr>
              <a:t>(PL Yunani)	</a:t>
            </a:r>
            <a:r>
              <a:rPr lang="en-US" altLang="zh-CN">
                <a:latin typeface="Times" charset="0"/>
                <a:ea typeface="SimSun" charset="0"/>
                <a:cs typeface="SimSun" charset="0"/>
              </a:rPr>
              <a:t>	</a:t>
            </a:r>
            <a:r>
              <a:rPr lang="en-US" altLang="zh-CN" sz="1200">
                <a:latin typeface="Times" charset="0"/>
                <a:ea typeface="SimSun" charset="0"/>
                <a:cs typeface="SimSun" charset="0"/>
              </a:rPr>
              <a:t>	</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Polybius</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Diodorus</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Strabo</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Plutarch</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 Hermetica ----</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Philo</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u="sng">
                <a:latin typeface="Liffo" charset="0"/>
                <a:ea typeface="SimSun" charset="0"/>
                <a:cs typeface="SimSun" charset="0"/>
              </a:rPr>
              <a:t>YAHUDI</a:t>
            </a:r>
            <a:r>
              <a:rPr lang="en-US" altLang="zh-CN">
                <a:latin typeface="Times" charset="0"/>
                <a:ea typeface="SimSun" charset="0"/>
                <a:cs typeface="SimSun" charset="0"/>
              </a:rPr>
              <a:t>					</a:t>
            </a:r>
            <a:r>
              <a:rPr lang="en-US" altLang="zh-CN" sz="2400" baseline="30000">
                <a:latin typeface="Times" charset="0"/>
                <a:ea typeface="SimSun" charset="0"/>
                <a:cs typeface="SimSun" charset="0"/>
              </a:rPr>
              <a:t>(Jewish/Greek)</a:t>
            </a:r>
            <a:r>
              <a:rPr lang="en-US" altLang="zh-CN">
                <a:latin typeface="Times" charset="0"/>
                <a:ea typeface="SimSun" charset="0"/>
                <a:cs typeface="SimSun" charset="0"/>
              </a:rPr>
              <a:t>	</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200">
                <a:latin typeface="Times" charset="0"/>
                <a:ea typeface="SimSun" charset="0"/>
                <a:cs typeface="SimSun" charset="0"/>
              </a:rPr>
              <a:t>							</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i="1">
                <a:latin typeface="Times" charset="0"/>
                <a:ea typeface="SimSun" charset="0"/>
                <a:cs typeface="SimSun" charset="0"/>
              </a:rPr>
              <a:t>PL</a:t>
            </a:r>
            <a:r>
              <a:rPr lang="en-US" altLang="zh-CN">
                <a:latin typeface="Times" charset="0"/>
                <a:ea typeface="SimSun" charset="0"/>
                <a:cs typeface="SimSun" charset="0"/>
              </a:rPr>
              <a:t>					</a:t>
            </a:r>
            <a:r>
              <a:rPr lang="en-US" altLang="zh-CN" sz="1400">
                <a:latin typeface="Times" charset="0"/>
                <a:ea typeface="SimSun" charset="0"/>
                <a:cs typeface="SimSun" charset="0"/>
              </a:rPr>
              <a:t>Jamnia</a:t>
            </a:r>
            <a:r>
              <a:rPr lang="en-US" altLang="zh-CN">
                <a:latin typeface="Times" charset="0"/>
                <a:ea typeface="SimSun" charset="0"/>
                <a:cs typeface="SimSun" charset="0"/>
              </a:rPr>
              <a:t> “</a:t>
            </a:r>
            <a:r>
              <a:rPr lang="en-US" altLang="zh-CN" sz="1400">
                <a:latin typeface="Times" charset="0"/>
                <a:ea typeface="SimSun" charset="0"/>
                <a:cs typeface="SimSun" charset="0"/>
              </a:rPr>
              <a:t>Council”</a:t>
            </a:r>
            <a:r>
              <a:rPr lang="en-US" altLang="zh-CN">
                <a:latin typeface="Times" charset="0"/>
                <a:ea typeface="SimSun" charset="0"/>
                <a:cs typeface="SimSun" charset="0"/>
              </a:rPr>
              <a:t> 							</a:t>
            </a:r>
            <a:r>
              <a:rPr lang="en-US" altLang="zh-CN" i="1">
                <a:latin typeface="Times" charset="0"/>
                <a:ea typeface="SimSun" charset="0"/>
                <a:cs typeface="SimSun" charset="0"/>
              </a:rPr>
              <a:t>MT</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200">
                <a:latin typeface="Times" charset="0"/>
                <a:ea typeface="SimSun" charset="0"/>
                <a:cs typeface="SimSun" charset="0"/>
              </a:rPr>
              <a:t>(completed)</a:t>
            </a:r>
            <a:r>
              <a:rPr lang="en-US" altLang="zh-CN">
                <a:latin typeface="Times" charset="0"/>
                <a:ea typeface="SimSun" charset="0"/>
                <a:cs typeface="SimSun" charset="0"/>
              </a:rPr>
              <a:t>	  				</a:t>
            </a:r>
            <a:r>
              <a:rPr lang="en-US" altLang="zh-CN" sz="1400">
                <a:latin typeface="Times" charset="0"/>
                <a:ea typeface="SimSun" charset="0"/>
                <a:cs typeface="SimSun" charset="0"/>
              </a:rPr>
              <a:t>								 600-1000</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------OT Apocrypha-----</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 Pseudepigrapha -------(some extended to 7th century)</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 Dead Sea Scrolls -</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 Rabbinic Literature --------------</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a:latin typeface="Times" charset="0"/>
                <a:ea typeface="SimSun" charset="0"/>
                <a:cs typeface="SimSun" charset="0"/>
              </a:rPr>
              <a:t>					------------- Midrash (oral tradition) ----------</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a:latin typeface="Times" charset="0"/>
                <a:ea typeface="SimSun" charset="0"/>
                <a:cs typeface="SimSun" charset="0"/>
              </a:rPr>
              <a:t>							</a:t>
            </a:r>
            <a:r>
              <a:rPr lang="en-US" altLang="zh-CN" sz="1400" i="1">
                <a:latin typeface="Times" charset="0"/>
                <a:ea typeface="SimSun" charset="0"/>
                <a:cs typeface="SimSun" charset="0"/>
              </a:rPr>
              <a:t>Talmud</a:t>
            </a:r>
            <a:r>
              <a:rPr lang="en-US" altLang="zh-CN" sz="1400">
                <a:latin typeface="Times" charset="0"/>
                <a:ea typeface="SimSun" charset="0"/>
                <a:cs typeface="SimSun" charset="0"/>
              </a:rPr>
              <a:t>  = </a:t>
            </a:r>
            <a:r>
              <a:rPr lang="en-US" altLang="zh-CN" sz="1400" i="1">
                <a:latin typeface="Times" charset="0"/>
                <a:ea typeface="SimSun" charset="0"/>
                <a:cs typeface="SimSun" charset="0"/>
              </a:rPr>
              <a:t>Mishnah</a:t>
            </a:r>
            <a:r>
              <a:rPr lang="en-US" altLang="zh-CN" sz="1400">
                <a:latin typeface="Times" charset="0"/>
                <a:ea typeface="SimSun" charset="0"/>
                <a:cs typeface="SimSun" charset="0"/>
              </a:rPr>
              <a:t> 200 + </a:t>
            </a:r>
            <a:r>
              <a:rPr lang="en-US" altLang="zh-CN" sz="1400" i="1">
                <a:latin typeface="Times" charset="0"/>
                <a:ea typeface="SimSun" charset="0"/>
                <a:cs typeface="SimSun" charset="0"/>
              </a:rPr>
              <a:t>Gemara</a:t>
            </a:r>
            <a:r>
              <a:rPr lang="en-US" altLang="zh-CN" sz="1400">
                <a:latin typeface="Times" charset="0"/>
                <a:ea typeface="SimSun" charset="0"/>
                <a:cs typeface="SimSun" charset="0"/>
              </a:rPr>
              <a:t> 500</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a:latin typeface="Times" charset="0"/>
                <a:ea typeface="SimSun" charset="0"/>
                <a:cs typeface="SimSun" charset="0"/>
              </a:rPr>
              <a:t>					        	--- Tosefta ---</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Josephus</a:t>
            </a:r>
            <a:r>
              <a:rPr lang="en-US" altLang="zh-CN" sz="1200">
                <a:latin typeface="Times" charset="0"/>
                <a:ea typeface="SimSun" charset="0"/>
                <a:cs typeface="SimSun" charset="0"/>
              </a:rPr>
              <a:t> 77-94</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u="sng">
                <a:latin typeface="Liffo" charset="0"/>
                <a:ea typeface="SimSun" charset="0"/>
                <a:cs typeface="SimSun" charset="0"/>
              </a:rPr>
              <a:t>ROMAWI</a:t>
            </a:r>
            <a:r>
              <a:rPr lang="en-US" altLang="zh-CN" sz="1200">
                <a:latin typeface="Times" charset="0"/>
                <a:ea typeface="SimSun" charset="0"/>
                <a:cs typeface="SimSun" charset="0"/>
              </a:rPr>
              <a:t>					 (Jew writing for Rome)</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Cicero</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Livy</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Pliny</a:t>
            </a:r>
            <a:r>
              <a:rPr lang="en-US" altLang="zh-CN" sz="1200">
                <a:latin typeface="Times" charset="0"/>
                <a:ea typeface="SimSun" charset="0"/>
                <a:cs typeface="SimSun" charset="0"/>
              </a:rPr>
              <a:t> 113</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Tacitus</a:t>
            </a:r>
            <a:r>
              <a:rPr lang="en-US" altLang="zh-CN" sz="1200">
                <a:latin typeface="Times" charset="0"/>
                <a:ea typeface="SimSun" charset="0"/>
                <a:cs typeface="SimSun" charset="0"/>
              </a:rPr>
              <a:t> 115</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u="sng">
                <a:latin typeface="Liffo" charset="0"/>
                <a:ea typeface="SimSun" charset="0"/>
                <a:cs typeface="SimSun" charset="0"/>
              </a:rPr>
              <a:t>CHRISTIAN</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a:t>
            </a:r>
            <a:r>
              <a:rPr lang="en-US" altLang="zh-CN" i="1">
                <a:latin typeface="Times" charset="0"/>
                <a:ea typeface="SimSun" charset="0"/>
                <a:cs typeface="SimSun" charset="0"/>
              </a:rPr>
              <a:t>New Testament</a:t>
            </a:r>
            <a:r>
              <a:rPr lang="en-US" altLang="zh-CN">
                <a:latin typeface="Times" charset="0"/>
                <a:ea typeface="SimSun" charset="0"/>
                <a:cs typeface="SimSun" charset="0"/>
              </a:rPr>
              <a:t>  </a:t>
            </a:r>
            <a:r>
              <a:rPr lang="en-US" altLang="zh-CN" sz="1200">
                <a:latin typeface="Times" charset="0"/>
                <a:ea typeface="SimSun" charset="0"/>
                <a:cs typeface="SimSun" charset="0"/>
              </a:rPr>
              <a:t>40s-95</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Apostolic Fathers</a:t>
            </a:r>
            <a:r>
              <a:rPr lang="en-US" altLang="zh-CN" sz="1200">
                <a:latin typeface="Times" charset="0"/>
                <a:ea typeface="SimSun" charset="0"/>
                <a:cs typeface="SimSun" charset="0"/>
              </a:rPr>
              <a:t> 95-150</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a:latin typeface="Times" charset="0"/>
                <a:ea typeface="SimSun" charset="0"/>
                <a:cs typeface="SimSun" charset="0"/>
              </a:rPr>
              <a:t>									 	  Most notable:</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 	</a:t>
            </a:r>
            <a:r>
              <a:rPr lang="en-US" altLang="zh-CN" i="1">
                <a:latin typeface="Times" charset="0"/>
                <a:ea typeface="SimSun" charset="0"/>
                <a:cs typeface="SimSun" charset="0"/>
              </a:rPr>
              <a:t>Didache</a:t>
            </a:r>
            <a:r>
              <a:rPr lang="en-US" altLang="zh-CN" sz="1200">
                <a:latin typeface="Times" charset="0"/>
                <a:ea typeface="SimSun" charset="0"/>
                <a:cs typeface="SimSun" charset="0"/>
              </a:rPr>
              <a:t> 95-120</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 	</a:t>
            </a:r>
            <a:r>
              <a:rPr lang="en-US" altLang="zh-CN" i="1">
                <a:latin typeface="Times" charset="0"/>
                <a:ea typeface="SimSun" charset="0"/>
                <a:cs typeface="SimSun" charset="0"/>
              </a:rPr>
              <a:t>Epistle of Barnabas</a:t>
            </a:r>
            <a:r>
              <a:rPr lang="en-US" altLang="zh-CN" sz="1200">
                <a:latin typeface="Times" charset="0"/>
                <a:ea typeface="SimSun" charset="0"/>
                <a:cs typeface="SimSun" charset="0"/>
              </a:rPr>
              <a:t> 70-132</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 NT Apocrypha ----------------</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 </a:t>
            </a:r>
            <a:r>
              <a:rPr lang="en-US" altLang="zh-CN" sz="1400" i="1">
                <a:latin typeface="Times" charset="0"/>
                <a:ea typeface="SimSun" charset="0"/>
                <a:cs typeface="SimSun" charset="0"/>
              </a:rPr>
              <a:t>Nag Hammadi Codices</a:t>
            </a:r>
            <a:r>
              <a:rPr lang="en-US" altLang="zh-CN" sz="1400">
                <a:latin typeface="Times" charset="0"/>
                <a:ea typeface="SimSun" charset="0"/>
                <a:cs typeface="SimSun" charset="0"/>
              </a:rPr>
              <a:t> (Gnostic)</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a:latin typeface="Times" charset="0"/>
                <a:ea typeface="SimSun" charset="0"/>
                <a:cs typeface="SimSun" charset="0"/>
              </a:rPr>
              <a:t>														</a:t>
            </a:r>
            <a:r>
              <a:rPr lang="en-US" altLang="zh-CN">
                <a:latin typeface="Times" charset="0"/>
                <a:ea typeface="SimSun" charset="0"/>
                <a:cs typeface="SimSun" charset="0"/>
              </a:rPr>
              <a:t>	• </a:t>
            </a:r>
            <a:r>
              <a:rPr lang="en-US" altLang="zh-CN" sz="1400" i="1">
                <a:latin typeface="Times" charset="0"/>
                <a:ea typeface="SimSun" charset="0"/>
                <a:cs typeface="SimSun" charset="0"/>
              </a:rPr>
              <a:t>Gospel of Thomas</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u="sng">
                <a:latin typeface="Liffo" charset="0"/>
                <a:ea typeface="SimSun" charset="0"/>
                <a:cs typeface="SimSun" charset="0"/>
              </a:rPr>
              <a:t>MISCELLANEOUS</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	 </a:t>
            </a:r>
            <a:r>
              <a:rPr lang="en-US" altLang="zh-CN" i="1">
                <a:latin typeface="Times" charset="0"/>
                <a:ea typeface="SimSun" charset="0"/>
                <a:cs typeface="SimSun" charset="0"/>
              </a:rPr>
              <a:t>Select Papyri</a:t>
            </a:r>
            <a:r>
              <a:rPr lang="en-US" altLang="zh-CN">
                <a:latin typeface="Times" charset="0"/>
                <a:ea typeface="SimSun" charset="0"/>
                <a:cs typeface="SimSun" charset="0"/>
              </a:rPr>
              <a:t> --------------------------------------------</a:t>
            </a:r>
          </a:p>
        </p:txBody>
      </p:sp>
      <p:sp>
        <p:nvSpPr>
          <p:cNvPr id="137219" name="Text Box 3"/>
          <p:cNvSpPr txBox="1">
            <a:spLocks noChangeArrowheads="1"/>
          </p:cNvSpPr>
          <p:nvPr/>
        </p:nvSpPr>
        <p:spPr bwMode="auto">
          <a:xfrm>
            <a:off x="8382000" y="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b="1"/>
              <a:t>158</a:t>
            </a:r>
          </a:p>
        </p:txBody>
      </p:sp>
      <p:pic>
        <p:nvPicPr>
          <p:cNvPr id="137220" name="Picture 4" descr="Scroll"/>
          <p:cNvPicPr>
            <a:picLocks noChangeAspect="1" noChangeArrowheads="1"/>
          </p:cNvPicPr>
          <p:nvPr/>
        </p:nvPicPr>
        <p:blipFill>
          <a:blip r:embed="rId4">
            <a:extLst>
              <a:ext uri="{28A0092B-C50C-407E-A947-70E740481C1C}">
                <a14:useLocalDpi xmlns:a14="http://schemas.microsoft.com/office/drawing/2010/main" val="0"/>
              </a:ext>
            </a:extLst>
          </a:blip>
          <a:srcRect t="8615" b="10841"/>
          <a:stretch>
            <a:fillRect/>
          </a:stretch>
        </p:blipFill>
        <p:spPr bwMode="auto">
          <a:xfrm>
            <a:off x="7153275" y="1371600"/>
            <a:ext cx="19145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53" name="Rectangle 5"/>
          <p:cNvSpPr>
            <a:spLocks noGrp="1" noChangeArrowheads="1"/>
          </p:cNvSpPr>
          <p:nvPr>
            <p:ph type="title"/>
          </p:nvPr>
        </p:nvSpPr>
        <p:spPr>
          <a:xfrm>
            <a:off x="457200" y="-76200"/>
            <a:ext cx="8229600" cy="457200"/>
          </a:xfrm>
        </p:spPr>
        <p:txBody>
          <a:bodyPr/>
          <a:lstStyle/>
          <a:p>
            <a:pPr eaLnBrk="1" hangingPunct="1">
              <a:defRPr/>
            </a:pPr>
            <a:r>
              <a:rPr lang="en-US" altLang="zh-CN" sz="2800" b="1">
                <a:solidFill>
                  <a:schemeClr val="tx1"/>
                </a:solidFill>
                <a:effectLst/>
                <a:latin typeface="Times" charset="0"/>
                <a:ea typeface="ＭＳ Ｐゴシック" charset="0"/>
                <a:cs typeface="ＭＳ Ｐゴシック" charset="0"/>
              </a:rPr>
              <a:t>Tabel Kronologi Sastra</a:t>
            </a:r>
            <a:endParaRPr lang="en-US">
              <a:latin typeface="Tahom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914400" y="381000"/>
            <a:ext cx="3581400" cy="1246188"/>
          </a:xfrm>
        </p:spPr>
        <p:txBody>
          <a:bodyPr/>
          <a:lstStyle/>
          <a:p>
            <a:pPr eaLnBrk="1" hangingPunct="1">
              <a:defRPr/>
            </a:pPr>
            <a:r>
              <a:rPr lang="en-US" sz="4000">
                <a:latin typeface="Arial" charset="0"/>
                <a:ea typeface="ＭＳ Ｐゴシック" charset="0"/>
                <a:cs typeface="ＭＳ Ｐゴシック" charset="0"/>
              </a:rPr>
              <a:t>The Hebrew Canon</a:t>
            </a:r>
          </a:p>
        </p:txBody>
      </p:sp>
      <p:sp>
        <p:nvSpPr>
          <p:cNvPr id="30723" name="Rectangle 3"/>
          <p:cNvSpPr>
            <a:spLocks noGrp="1" noChangeArrowheads="1"/>
          </p:cNvSpPr>
          <p:nvPr>
            <p:ph type="body" idx="1"/>
          </p:nvPr>
        </p:nvSpPr>
        <p:spPr>
          <a:xfrm>
            <a:off x="5486400" y="2286000"/>
            <a:ext cx="3429000" cy="2133600"/>
          </a:xfrm>
        </p:spPr>
        <p:txBody>
          <a:bodyPr/>
          <a:lstStyle/>
          <a:p>
            <a:pPr eaLnBrk="1" hangingPunct="1">
              <a:defRPr/>
            </a:pPr>
            <a:r>
              <a:rPr lang="en-US" sz="2800">
                <a:latin typeface="Arial" charset="0"/>
                <a:ea typeface="ＭＳ Ｐゴシック" charset="0"/>
                <a:cs typeface="ＭＳ Ｐゴシック" charset="0"/>
              </a:rPr>
              <a:t>Buku Yahudi dan Kristen sama tapi beda urutan dan klasifikasi</a:t>
            </a:r>
          </a:p>
        </p:txBody>
      </p:sp>
      <p:pic>
        <p:nvPicPr>
          <p:cNvPr id="139267" name="Picture 5" descr="OTcanon"/>
          <p:cNvPicPr>
            <a:picLocks noChangeAspect="1" noChangeArrowheads="1"/>
          </p:cNvPicPr>
          <p:nvPr/>
        </p:nvPicPr>
        <p:blipFill>
          <a:blip r:embed="rId3">
            <a:extLst>
              <a:ext uri="{28A0092B-C50C-407E-A947-70E740481C1C}">
                <a14:useLocalDpi xmlns:a14="http://schemas.microsoft.com/office/drawing/2010/main" val="0"/>
              </a:ext>
            </a:extLst>
          </a:blip>
          <a:srcRect t="5556" r="24893" b="15555"/>
          <a:stretch>
            <a:fillRect/>
          </a:stretch>
        </p:blipFill>
        <p:spPr bwMode="auto">
          <a:xfrm>
            <a:off x="0" y="0"/>
            <a:ext cx="5311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8" name="Picture 6" descr="OTcanon"/>
          <p:cNvPicPr>
            <a:picLocks noChangeAspect="1" noChangeArrowheads="1"/>
          </p:cNvPicPr>
          <p:nvPr/>
        </p:nvPicPr>
        <p:blipFill>
          <a:blip r:embed="rId3">
            <a:extLst>
              <a:ext uri="{28A0092B-C50C-407E-A947-70E740481C1C}">
                <a14:useLocalDpi xmlns:a14="http://schemas.microsoft.com/office/drawing/2010/main" val="0"/>
              </a:ext>
            </a:extLst>
          </a:blip>
          <a:srcRect t="86592" r="71323" b="2008"/>
          <a:stretch>
            <a:fillRect/>
          </a:stretch>
        </p:blipFill>
        <p:spPr bwMode="auto">
          <a:xfrm>
            <a:off x="5486400" y="4953000"/>
            <a:ext cx="3429000" cy="16764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9269" name="Text Box 7"/>
          <p:cNvSpPr txBox="1">
            <a:spLocks noChangeArrowheads="1"/>
          </p:cNvSpPr>
          <p:nvPr/>
        </p:nvSpPr>
        <p:spPr bwMode="auto">
          <a:xfrm>
            <a:off x="85359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154</a:t>
            </a:r>
          </a:p>
        </p:txBody>
      </p:sp>
      <p:sp>
        <p:nvSpPr>
          <p:cNvPr id="139270" name="WordArt 10"/>
          <p:cNvSpPr>
            <a:spLocks noChangeArrowheads="1" noChangeShapeType="1" noTextEdit="1"/>
          </p:cNvSpPr>
          <p:nvPr/>
        </p:nvSpPr>
        <p:spPr bwMode="auto">
          <a:xfrm>
            <a:off x="5227638" y="306388"/>
            <a:ext cx="3459162" cy="1751012"/>
          </a:xfrm>
          <a:prstGeom prst="rect">
            <a:avLst/>
          </a:prstGeom>
        </p:spPr>
        <p:txBody>
          <a:bodyPr wrap="none" fromWordArt="1">
            <a:prstTxWarp prst="textCascadeUp">
              <a:avLst>
                <a:gd name="adj" fmla="val 44444"/>
              </a:avLst>
            </a:prstTxWarp>
            <a:scene3d>
              <a:camera prst="legacyPerspectiveFront">
                <a:rot lat="2051999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Kanon Ibrani</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914400" y="381000"/>
            <a:ext cx="3581400" cy="1246188"/>
          </a:xfrm>
        </p:spPr>
        <p:txBody>
          <a:bodyPr/>
          <a:lstStyle/>
          <a:p>
            <a:pPr eaLnBrk="1" hangingPunct="1">
              <a:defRPr/>
            </a:pPr>
            <a:r>
              <a:rPr lang="en-US" sz="4000">
                <a:latin typeface="Arial" charset="0"/>
                <a:ea typeface="ＭＳ Ｐゴシック" charset="0"/>
                <a:cs typeface="ＭＳ Ｐゴシック" charset="0"/>
              </a:rPr>
              <a:t>The Hebrew Canon</a:t>
            </a:r>
          </a:p>
        </p:txBody>
      </p:sp>
      <p:sp>
        <p:nvSpPr>
          <p:cNvPr id="47107" name="Rectangle 3"/>
          <p:cNvSpPr>
            <a:spLocks noGrp="1" noChangeArrowheads="1"/>
          </p:cNvSpPr>
          <p:nvPr>
            <p:ph type="body" idx="1"/>
          </p:nvPr>
        </p:nvSpPr>
        <p:spPr>
          <a:xfrm>
            <a:off x="5486400" y="2286000"/>
            <a:ext cx="3429000" cy="2133600"/>
          </a:xfrm>
        </p:spPr>
        <p:txBody>
          <a:bodyPr/>
          <a:lstStyle/>
          <a:p>
            <a:pPr eaLnBrk="1" hangingPunct="1">
              <a:lnSpc>
                <a:spcPct val="90000"/>
              </a:lnSpc>
              <a:defRPr/>
            </a:pPr>
            <a:r>
              <a:rPr lang="en-US" sz="2800">
                <a:latin typeface="Arial" charset="0"/>
                <a:ea typeface="ＭＳ Ｐゴシック" charset="0"/>
                <a:cs typeface="ＭＳ Ｐゴシック" charset="0"/>
              </a:rPr>
              <a:t>Jewish and Christian books are the same but in different order and classification</a:t>
            </a:r>
          </a:p>
        </p:txBody>
      </p:sp>
      <p:pic>
        <p:nvPicPr>
          <p:cNvPr id="141315" name="Picture 4" descr="OTcanon"/>
          <p:cNvPicPr>
            <a:picLocks noChangeAspect="1" noChangeArrowheads="1"/>
          </p:cNvPicPr>
          <p:nvPr/>
        </p:nvPicPr>
        <p:blipFill>
          <a:blip r:embed="rId3">
            <a:extLst>
              <a:ext uri="{28A0092B-C50C-407E-A947-70E740481C1C}">
                <a14:useLocalDpi xmlns:a14="http://schemas.microsoft.com/office/drawing/2010/main" val="0"/>
              </a:ext>
            </a:extLst>
          </a:blip>
          <a:srcRect t="5556" r="24893" b="15555"/>
          <a:stretch>
            <a:fillRect/>
          </a:stretch>
        </p:blipFill>
        <p:spPr bwMode="auto">
          <a:xfrm>
            <a:off x="0" y="0"/>
            <a:ext cx="5311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6" name="Picture 5" descr="OTcanon"/>
          <p:cNvPicPr>
            <a:picLocks noChangeAspect="1" noChangeArrowheads="1"/>
          </p:cNvPicPr>
          <p:nvPr/>
        </p:nvPicPr>
        <p:blipFill>
          <a:blip r:embed="rId3">
            <a:extLst>
              <a:ext uri="{28A0092B-C50C-407E-A947-70E740481C1C}">
                <a14:useLocalDpi xmlns:a14="http://schemas.microsoft.com/office/drawing/2010/main" val="0"/>
              </a:ext>
            </a:extLst>
          </a:blip>
          <a:srcRect t="86592" r="71323" b="2008"/>
          <a:stretch>
            <a:fillRect/>
          </a:stretch>
        </p:blipFill>
        <p:spPr bwMode="auto">
          <a:xfrm>
            <a:off x="5486400" y="4953000"/>
            <a:ext cx="3429000" cy="16764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1317" name="Text Box 6"/>
          <p:cNvSpPr txBox="1">
            <a:spLocks noChangeArrowheads="1"/>
          </p:cNvSpPr>
          <p:nvPr/>
        </p:nvSpPr>
        <p:spPr bwMode="auto">
          <a:xfrm>
            <a:off x="85359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154</a:t>
            </a:r>
          </a:p>
        </p:txBody>
      </p:sp>
      <p:sp>
        <p:nvSpPr>
          <p:cNvPr id="141318" name="Text Box 7"/>
          <p:cNvSpPr txBox="1">
            <a:spLocks noChangeArrowheads="1"/>
          </p:cNvSpPr>
          <p:nvPr/>
        </p:nvSpPr>
        <p:spPr bwMode="auto">
          <a:xfrm>
            <a:off x="4022725" y="2209800"/>
            <a:ext cx="5121275" cy="24050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a:t>Matius 5:17 "</a:t>
            </a:r>
            <a:r>
              <a:rPr lang="en-US"/>
              <a:t>Janganlah kamu menyangka, bahwa Aku datang untuk meniadakan hukum Taurat atau kitab para nabi. Aku datang bukan untuk meniadakannya, melainkan untuk menggenapinya .</a:t>
            </a:r>
            <a:r>
              <a:rPr lang="ja-JP" altLang="en-US"/>
              <a:t>”</a:t>
            </a:r>
            <a:endParaRPr lang="en-US"/>
          </a:p>
        </p:txBody>
      </p:sp>
      <p:sp>
        <p:nvSpPr>
          <p:cNvPr id="141319" name="WordArt 8"/>
          <p:cNvSpPr>
            <a:spLocks noChangeArrowheads="1" noChangeShapeType="1" noTextEdit="1"/>
          </p:cNvSpPr>
          <p:nvPr/>
        </p:nvSpPr>
        <p:spPr bwMode="auto">
          <a:xfrm>
            <a:off x="5227638" y="306388"/>
            <a:ext cx="3459162" cy="1751012"/>
          </a:xfrm>
          <a:prstGeom prst="rect">
            <a:avLst/>
          </a:prstGeom>
        </p:spPr>
        <p:txBody>
          <a:bodyPr wrap="none" fromWordArt="1">
            <a:prstTxWarp prst="textCascadeUp">
              <a:avLst>
                <a:gd name="adj" fmla="val 44444"/>
              </a:avLst>
            </a:prstTxWarp>
            <a:scene3d>
              <a:camera prst="legacyPerspectiveFront">
                <a:rot lat="2051999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Kanon Ibrani</a:t>
            </a:r>
          </a:p>
        </p:txBody>
      </p:sp>
      <p:sp>
        <p:nvSpPr>
          <p:cNvPr id="141320" name="AutoShape 9"/>
          <p:cNvSpPr>
            <a:spLocks/>
          </p:cNvSpPr>
          <p:nvPr/>
        </p:nvSpPr>
        <p:spPr bwMode="auto">
          <a:xfrm>
            <a:off x="2895600" y="457200"/>
            <a:ext cx="685800" cy="4267200"/>
          </a:xfrm>
          <a:prstGeom prst="rightBrace">
            <a:avLst>
              <a:gd name="adj1" fmla="val 51852"/>
              <a:gd name="adj2" fmla="val 50000"/>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1321" name="WordArt 12"/>
          <p:cNvSpPr>
            <a:spLocks noChangeArrowheads="1" noChangeShapeType="1" noTextEdit="1"/>
          </p:cNvSpPr>
          <p:nvPr/>
        </p:nvSpPr>
        <p:spPr bwMode="auto">
          <a:xfrm>
            <a:off x="2209800" y="1676400"/>
            <a:ext cx="914400" cy="1905000"/>
          </a:xfrm>
          <a:prstGeom prst="rect">
            <a:avLst/>
          </a:prstGeom>
        </p:spPr>
        <p:txBody>
          <a:bodyPr wrap="none" fromWordArt="1">
            <a:prstTxWarp prst="textDoubleWave1">
              <a:avLst>
                <a:gd name="adj1" fmla="val 6500"/>
                <a:gd name="adj2" fmla="val 0"/>
              </a:avLst>
            </a:prstTxWarp>
          </a:bodyPr>
          <a:lstStyle/>
          <a:p>
            <a:pPr algn="ctr"/>
            <a:r>
              <a:rPr lang="ru-RU"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a:t>
            </a:r>
            <a:endPar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914400" y="381000"/>
            <a:ext cx="3581400" cy="1246188"/>
          </a:xfrm>
        </p:spPr>
        <p:txBody>
          <a:bodyPr/>
          <a:lstStyle/>
          <a:p>
            <a:pPr eaLnBrk="1" hangingPunct="1">
              <a:defRPr/>
            </a:pPr>
            <a:r>
              <a:rPr lang="en-US" sz="4000">
                <a:latin typeface="Arial" charset="0"/>
                <a:ea typeface="ＭＳ Ｐゴシック" charset="0"/>
                <a:cs typeface="ＭＳ Ｐゴシック" charset="0"/>
              </a:rPr>
              <a:t>The Hebrew Canon</a:t>
            </a:r>
          </a:p>
        </p:txBody>
      </p:sp>
      <p:sp>
        <p:nvSpPr>
          <p:cNvPr id="48131" name="Rectangle 3"/>
          <p:cNvSpPr>
            <a:spLocks noGrp="1" noChangeArrowheads="1"/>
          </p:cNvSpPr>
          <p:nvPr>
            <p:ph type="body" idx="1"/>
          </p:nvPr>
        </p:nvSpPr>
        <p:spPr>
          <a:xfrm>
            <a:off x="5486400" y="2286000"/>
            <a:ext cx="3429000" cy="2133600"/>
          </a:xfrm>
        </p:spPr>
        <p:txBody>
          <a:bodyPr/>
          <a:lstStyle/>
          <a:p>
            <a:pPr eaLnBrk="1" hangingPunct="1">
              <a:lnSpc>
                <a:spcPct val="90000"/>
              </a:lnSpc>
              <a:defRPr/>
            </a:pPr>
            <a:r>
              <a:rPr lang="en-US" sz="2800">
                <a:latin typeface="Arial" charset="0"/>
                <a:ea typeface="ＭＳ Ｐゴシック" charset="0"/>
                <a:cs typeface="ＭＳ Ｐゴシック" charset="0"/>
              </a:rPr>
              <a:t>Jewish and Christian books are the same but in different order and classification</a:t>
            </a:r>
          </a:p>
        </p:txBody>
      </p:sp>
      <p:pic>
        <p:nvPicPr>
          <p:cNvPr id="143363" name="Picture 4" descr="OTcanon"/>
          <p:cNvPicPr>
            <a:picLocks noChangeAspect="1" noChangeArrowheads="1"/>
          </p:cNvPicPr>
          <p:nvPr/>
        </p:nvPicPr>
        <p:blipFill>
          <a:blip r:embed="rId3">
            <a:extLst>
              <a:ext uri="{28A0092B-C50C-407E-A947-70E740481C1C}">
                <a14:useLocalDpi xmlns:a14="http://schemas.microsoft.com/office/drawing/2010/main" val="0"/>
              </a:ext>
            </a:extLst>
          </a:blip>
          <a:srcRect t="5556" r="24893" b="15555"/>
          <a:stretch>
            <a:fillRect/>
          </a:stretch>
        </p:blipFill>
        <p:spPr bwMode="auto">
          <a:xfrm>
            <a:off x="0" y="0"/>
            <a:ext cx="5311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4" name="Picture 5" descr="OTcanon"/>
          <p:cNvPicPr>
            <a:picLocks noChangeAspect="1" noChangeArrowheads="1"/>
          </p:cNvPicPr>
          <p:nvPr/>
        </p:nvPicPr>
        <p:blipFill>
          <a:blip r:embed="rId3">
            <a:extLst>
              <a:ext uri="{28A0092B-C50C-407E-A947-70E740481C1C}">
                <a14:useLocalDpi xmlns:a14="http://schemas.microsoft.com/office/drawing/2010/main" val="0"/>
              </a:ext>
            </a:extLst>
          </a:blip>
          <a:srcRect t="86592" r="71323" b="2008"/>
          <a:stretch>
            <a:fillRect/>
          </a:stretch>
        </p:blipFill>
        <p:spPr bwMode="auto">
          <a:xfrm>
            <a:off x="5486400" y="4953000"/>
            <a:ext cx="3429000" cy="16764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3365" name="Text Box 6"/>
          <p:cNvSpPr txBox="1">
            <a:spLocks noChangeArrowheads="1"/>
          </p:cNvSpPr>
          <p:nvPr/>
        </p:nvSpPr>
        <p:spPr bwMode="auto">
          <a:xfrm>
            <a:off x="85359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154</a:t>
            </a:r>
          </a:p>
        </p:txBody>
      </p:sp>
      <p:sp>
        <p:nvSpPr>
          <p:cNvPr id="143366" name="Text Box 7"/>
          <p:cNvSpPr txBox="1">
            <a:spLocks noChangeArrowheads="1"/>
          </p:cNvSpPr>
          <p:nvPr/>
        </p:nvSpPr>
        <p:spPr bwMode="auto">
          <a:xfrm>
            <a:off x="3810000" y="2209800"/>
            <a:ext cx="5334000" cy="5794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a:latin typeface="Times New Roman" charset="0"/>
              </a:rPr>
              <a:t>Lukas 24:44 </a:t>
            </a:r>
            <a:r>
              <a:rPr lang="ja-JP" altLang="en-US" sz="3200">
                <a:latin typeface="Times New Roman" charset="0"/>
              </a:rPr>
              <a:t>“</a:t>
            </a:r>
            <a:r>
              <a:rPr lang="en-US" altLang="ja-JP" sz="3200">
                <a:latin typeface="Times New Roman" charset="0"/>
              </a:rPr>
              <a:t>….</a:t>
            </a:r>
            <a:r>
              <a:rPr lang="ja-JP" altLang="en-US" sz="3200">
                <a:latin typeface="Times New Roman" charset="0"/>
              </a:rPr>
              <a:t>”</a:t>
            </a:r>
            <a:endParaRPr lang="en-US" sz="3200">
              <a:latin typeface="Times New Roman" charset="0"/>
            </a:endParaRPr>
          </a:p>
        </p:txBody>
      </p:sp>
      <p:sp>
        <p:nvSpPr>
          <p:cNvPr id="143367" name="WordArt 8"/>
          <p:cNvSpPr>
            <a:spLocks noChangeArrowheads="1" noChangeShapeType="1" noTextEdit="1"/>
          </p:cNvSpPr>
          <p:nvPr/>
        </p:nvSpPr>
        <p:spPr bwMode="auto">
          <a:xfrm>
            <a:off x="5227638" y="306388"/>
            <a:ext cx="3459162" cy="1751012"/>
          </a:xfrm>
          <a:prstGeom prst="rect">
            <a:avLst/>
          </a:prstGeom>
        </p:spPr>
        <p:txBody>
          <a:bodyPr wrap="none" fromWordArt="1">
            <a:prstTxWarp prst="textCascadeUp">
              <a:avLst>
                <a:gd name="adj" fmla="val 44444"/>
              </a:avLst>
            </a:prstTxWarp>
            <a:scene3d>
              <a:camera prst="legacyPerspectiveFront">
                <a:rot lat="2051999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Kanon Ibrani</a:t>
            </a:r>
          </a:p>
        </p:txBody>
      </p:sp>
      <p:sp>
        <p:nvSpPr>
          <p:cNvPr id="143368" name="AutoShape 9"/>
          <p:cNvSpPr>
            <a:spLocks/>
          </p:cNvSpPr>
          <p:nvPr/>
        </p:nvSpPr>
        <p:spPr bwMode="auto">
          <a:xfrm>
            <a:off x="2895600" y="457200"/>
            <a:ext cx="762000" cy="6400800"/>
          </a:xfrm>
          <a:prstGeom prst="rightBrace">
            <a:avLst>
              <a:gd name="adj1" fmla="val 70000"/>
              <a:gd name="adj2" fmla="val 50000"/>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5" descr="ishscrl"/>
          <p:cNvPicPr>
            <a:picLocks noChangeAspect="1" noChangeArrowheads="1"/>
          </p:cNvPicPr>
          <p:nvPr/>
        </p:nvPicPr>
        <p:blipFill>
          <a:blip r:embed="rId3">
            <a:lum bright="-24000" contrast="18000"/>
            <a:extLst>
              <a:ext uri="{28A0092B-C50C-407E-A947-70E740481C1C}">
                <a14:useLocalDpi xmlns:a14="http://schemas.microsoft.com/office/drawing/2010/main" val="0"/>
              </a:ext>
            </a:extLst>
          </a:blip>
          <a:srcRect/>
          <a:stretch>
            <a:fillRect/>
          </a:stretch>
        </p:blipFill>
        <p:spPr bwMode="auto">
          <a:xfrm>
            <a:off x="762000" y="0"/>
            <a:ext cx="25146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Rectangle 2"/>
          <p:cNvSpPr>
            <a:spLocks noGrp="1" noChangeArrowheads="1"/>
          </p:cNvSpPr>
          <p:nvPr>
            <p:ph type="title"/>
          </p:nvPr>
        </p:nvSpPr>
        <p:spPr>
          <a:xfrm>
            <a:off x="0" y="125413"/>
            <a:ext cx="9144000" cy="1143000"/>
          </a:xfrm>
        </p:spPr>
        <p:txBody>
          <a:bodyPr/>
          <a:lstStyle/>
          <a:p>
            <a:pPr eaLnBrk="1" hangingPunct="1">
              <a:defRPr/>
            </a:pPr>
            <a:r>
              <a:rPr lang="en-US" altLang="zh-CN">
                <a:latin typeface="Arial" charset="0"/>
                <a:ea typeface="SimSun" charset="0"/>
                <a:cs typeface="SimSun" charset="0"/>
              </a:rPr>
              <a:t>1.	</a:t>
            </a:r>
            <a:r>
              <a:rPr lang="en-US" altLang="zh-CN" u="sng">
                <a:latin typeface="Arial" charset="0"/>
                <a:ea typeface="SimSun" charset="0"/>
                <a:cs typeface="SimSun" charset="0"/>
              </a:rPr>
              <a:t>Ibrani</a:t>
            </a:r>
            <a:r>
              <a:rPr lang="en-US" altLang="zh-CN">
                <a:latin typeface="Arial" charset="0"/>
                <a:ea typeface="SimSun" charset="0"/>
                <a:cs typeface="SimSun" charset="0"/>
              </a:rPr>
              <a:t>:   Teks Masoretik (TM)</a:t>
            </a:r>
            <a:endParaRPr lang="en-US">
              <a:latin typeface="Arial" charset="0"/>
              <a:ea typeface="ＭＳ Ｐゴシック" charset="0"/>
              <a:cs typeface="ＭＳ Ｐゴシック" charset="0"/>
            </a:endParaRPr>
          </a:p>
        </p:txBody>
      </p:sp>
      <p:sp>
        <p:nvSpPr>
          <p:cNvPr id="16387" name="Rectangle 3"/>
          <p:cNvSpPr>
            <a:spLocks noGrp="1" noChangeArrowheads="1"/>
          </p:cNvSpPr>
          <p:nvPr>
            <p:ph type="body" sz="half" idx="1"/>
          </p:nvPr>
        </p:nvSpPr>
        <p:spPr>
          <a:xfrm>
            <a:off x="0" y="1447800"/>
            <a:ext cx="4953000" cy="1066800"/>
          </a:xfrm>
        </p:spPr>
        <p:txBody>
          <a:bodyPr/>
          <a:lstStyle/>
          <a:p>
            <a:pPr eaLnBrk="1" hangingPunct="1">
              <a:defRPr/>
            </a:pPr>
            <a:r>
              <a:rPr lang="en-US">
                <a:latin typeface="Arial" charset="0"/>
                <a:ea typeface="ＭＳ Ｐゴシック" charset="0"/>
                <a:cs typeface="ＭＳ Ｐゴシック" charset="0"/>
              </a:rPr>
              <a:t>Teks yang tidak dipoin </a:t>
            </a:r>
          </a:p>
          <a:p>
            <a:pPr lvl="1" eaLnBrk="1" hangingPunct="1">
              <a:buFontTx/>
              <a:buNone/>
              <a:defRPr/>
            </a:pPr>
            <a:r>
              <a:rPr lang="en-US">
                <a:latin typeface="Arial" charset="0"/>
                <a:ea typeface="ＭＳ Ｐゴシック" charset="0"/>
              </a:rPr>
              <a:t>(1400 </a:t>
            </a:r>
            <a:r>
              <a:rPr lang="en-US" sz="2000">
                <a:latin typeface="Arial" charset="0"/>
                <a:ea typeface="ＭＳ Ｐゴシック" charset="0"/>
              </a:rPr>
              <a:t>BC – AD</a:t>
            </a:r>
            <a:r>
              <a:rPr lang="en-US">
                <a:latin typeface="Arial" charset="0"/>
                <a:ea typeface="ＭＳ Ｐゴシック" charset="0"/>
              </a:rPr>
              <a:t> 800)</a:t>
            </a:r>
          </a:p>
        </p:txBody>
      </p:sp>
      <p:pic>
        <p:nvPicPr>
          <p:cNvPr id="145412" name="Picture 6" descr="jewish boys at the house of the book"/>
          <p:cNvPicPr>
            <a:picLocks noChangeAspect="1" noChangeArrowheads="1"/>
          </p:cNvPicPr>
          <p:nvPr/>
        </p:nvPicPr>
        <p:blipFill>
          <a:blip r:embed="rId4">
            <a:lum bright="-6000"/>
            <a:extLst>
              <a:ext uri="{28A0092B-C50C-407E-A947-70E740481C1C}">
                <a14:useLocalDpi xmlns:a14="http://schemas.microsoft.com/office/drawing/2010/main" val="0"/>
              </a:ext>
            </a:extLst>
          </a:blip>
          <a:srcRect b="1321"/>
          <a:stretch>
            <a:fillRect/>
          </a:stretch>
        </p:blipFill>
        <p:spPr bwMode="auto">
          <a:xfrm>
            <a:off x="6773863" y="2590800"/>
            <a:ext cx="2370137"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 Box 7"/>
          <p:cNvSpPr txBox="1">
            <a:spLocks noChangeArrowheads="1"/>
          </p:cNvSpPr>
          <p:nvPr/>
        </p:nvSpPr>
        <p:spPr bwMode="auto">
          <a:xfrm>
            <a:off x="0" y="2286000"/>
            <a:ext cx="71310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8000">
                <a:latin typeface="Bwhebb" charset="0"/>
              </a:rPr>
              <a:t>~yhla arb tyvarb</a:t>
            </a:r>
            <a:r>
              <a:rPr lang="en-US" sz="8000"/>
              <a:t> </a:t>
            </a:r>
          </a:p>
        </p:txBody>
      </p:sp>
      <p:sp>
        <p:nvSpPr>
          <p:cNvPr id="145414" name="Text Box 12"/>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155</a:t>
            </a:r>
          </a:p>
        </p:txBody>
      </p:sp>
      <p:sp>
        <p:nvSpPr>
          <p:cNvPr id="16397" name="Text Box 13"/>
          <p:cNvSpPr txBox="1">
            <a:spLocks noChangeArrowheads="1"/>
          </p:cNvSpPr>
          <p:nvPr/>
        </p:nvSpPr>
        <p:spPr bwMode="auto">
          <a:xfrm>
            <a:off x="0" y="3344863"/>
            <a:ext cx="5754688"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800">
                <a:latin typeface="Times New Roman" charset="0"/>
              </a:rPr>
              <a:t>mhl          rb      hthsrb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dissolve">
                                      <p:cBhvr>
                                        <p:cTn id="7" dur="500"/>
                                        <p:tgtEl>
                                          <p:spTgt spid="163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dissolve">
                                      <p:cBhvr>
                                        <p:cTn id="12" dur="500"/>
                                        <p:tgtEl>
                                          <p:spTgt spid="163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6391"/>
                                        </p:tgtEl>
                                        <p:attrNameLst>
                                          <p:attrName>style.visibility</p:attrName>
                                        </p:attrNameLst>
                                      </p:cBhvr>
                                      <p:to>
                                        <p:strVal val="visible"/>
                                      </p:to>
                                    </p:set>
                                    <p:animEffect transition="in" filter="wipe(right)">
                                      <p:cBhvr>
                                        <p:cTn id="17" dur="2000"/>
                                        <p:tgtEl>
                                          <p:spTgt spid="1639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397"/>
                                        </p:tgtEl>
                                        <p:attrNameLst>
                                          <p:attrName>style.visibility</p:attrName>
                                        </p:attrNameLst>
                                      </p:cBhvr>
                                      <p:to>
                                        <p:strVal val="visible"/>
                                      </p:to>
                                    </p:set>
                                    <p:animEffect transition="in" filter="wipe(down)">
                                      <p:cBhvr>
                                        <p:cTn id="22" dur="500"/>
                                        <p:tgtEl>
                                          <p:spTgt spid="16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P spid="16391" grpId="0"/>
      <p:bldP spid="1639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noChangeArrowheads="1"/>
          </p:cNvSpPr>
          <p:nvPr>
            <p:ph type="ctrTitle"/>
          </p:nvPr>
        </p:nvSpPr>
        <p:spPr>
          <a:xfrm>
            <a:off x="0" y="1524000"/>
            <a:ext cx="9144000" cy="762000"/>
          </a:xfrm>
        </p:spPr>
        <p:txBody>
          <a:bodyPr/>
          <a:lstStyle/>
          <a:p>
            <a:pPr eaLnBrk="1" hangingPunct="1"/>
            <a:r>
              <a:rPr lang="en-US" sz="3200" b="1" i="1">
                <a:latin typeface="Arial" charset="0"/>
                <a:ea typeface="ＭＳ Ｐゴシック" charset="0"/>
                <a:cs typeface="ＭＳ Ｐゴシック" charset="0"/>
              </a:rPr>
              <a:t>Kamu juga dapat membaca tanpa huruf hidup! </a:t>
            </a:r>
            <a:endParaRPr lang="en-US">
              <a:latin typeface="Arial" charset="0"/>
              <a:ea typeface="ＭＳ Ｐゴシック" charset="0"/>
              <a:cs typeface="ＭＳ Ｐゴシック" charset="0"/>
            </a:endParaRPr>
          </a:p>
        </p:txBody>
      </p:sp>
      <p:sp>
        <p:nvSpPr>
          <p:cNvPr id="453635" name="Rectangle 3"/>
          <p:cNvSpPr>
            <a:spLocks noGrp="1" noChangeArrowheads="1"/>
          </p:cNvSpPr>
          <p:nvPr>
            <p:ph type="subTitle" idx="1"/>
          </p:nvPr>
        </p:nvSpPr>
        <p:spPr>
          <a:xfrm>
            <a:off x="914400" y="2286000"/>
            <a:ext cx="7239000" cy="1752600"/>
          </a:xfrm>
        </p:spPr>
        <p:txBody>
          <a:bodyPr/>
          <a:lstStyle/>
          <a:p>
            <a:pPr eaLnBrk="1" hangingPunct="1"/>
            <a:r>
              <a:rPr lang="en-US">
                <a:latin typeface="Arial" charset="0"/>
                <a:ea typeface="ＭＳ Ｐゴシック" charset="0"/>
                <a:cs typeface="ＭＳ Ｐゴシック" charset="0"/>
              </a:rPr>
              <a:t>Kt jrng mmbc bhs tnp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vwl tp mngkn dngn lthn.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n bhkn mnynngkn</a:t>
            </a:r>
            <a:r>
              <a:rPr kumimoji="0" lang="en-US">
                <a:latin typeface="Arial" charset="0"/>
                <a:ea typeface="ＭＳ Ｐゴシック" charset="0"/>
                <a:cs typeface="ＭＳ Ｐゴシック" charset="0"/>
              </a:rPr>
              <a:t>!</a:t>
            </a:r>
          </a:p>
        </p:txBody>
      </p:sp>
      <p:sp>
        <p:nvSpPr>
          <p:cNvPr id="453636" name="Rectangle 4"/>
          <p:cNvSpPr>
            <a:spLocks noChangeArrowheads="1"/>
          </p:cNvSpPr>
          <p:nvPr/>
        </p:nvSpPr>
        <p:spPr bwMode="auto">
          <a:xfrm>
            <a:off x="990600" y="3962400"/>
            <a:ext cx="7162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en-US" sz="3200"/>
              <a:t>Kita jarang membaca bahasa tanpa vowel tapi mungkin dengan latihan. </a:t>
            </a:r>
            <a:br>
              <a:rPr lang="en-US" sz="3200"/>
            </a:br>
            <a:r>
              <a:rPr lang="en-US" sz="3200"/>
              <a:t>Ini bahkan menyenangkan!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53635">
                                            <p:txEl>
                                              <p:pRg st="0" end="0"/>
                                            </p:txEl>
                                          </p:spTgt>
                                        </p:tgtEl>
                                        <p:attrNameLst>
                                          <p:attrName>style.visibility</p:attrName>
                                        </p:attrNameLst>
                                      </p:cBhvr>
                                      <p:to>
                                        <p:strVal val="visible"/>
                                      </p:to>
                                    </p:set>
                                    <p:animEffect transition="in" filter="wipe(up)">
                                      <p:cBhvr>
                                        <p:cTn id="7" dur="500"/>
                                        <p:tgtEl>
                                          <p:spTgt spid="4536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53636"/>
                                        </p:tgtEl>
                                        <p:attrNameLst>
                                          <p:attrName>style.visibility</p:attrName>
                                        </p:attrNameLst>
                                      </p:cBhvr>
                                      <p:to>
                                        <p:strVal val="visible"/>
                                      </p:to>
                                    </p:set>
                                    <p:animEffect transition="in" filter="wipe(up)">
                                      <p:cBhvr>
                                        <p:cTn id="12" dur="500"/>
                                        <p:tgtEl>
                                          <p:spTgt spid="453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5" grpId="0" build="p"/>
      <p:bldP spid="4536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 descr="ishscrl"/>
          <p:cNvPicPr>
            <a:picLocks noChangeAspect="1" noChangeArrowheads="1"/>
          </p:cNvPicPr>
          <p:nvPr/>
        </p:nvPicPr>
        <p:blipFill>
          <a:blip r:embed="rId3">
            <a:lum bright="-24000" contrast="18000"/>
            <a:extLst>
              <a:ext uri="{28A0092B-C50C-407E-A947-70E740481C1C}">
                <a14:useLocalDpi xmlns:a14="http://schemas.microsoft.com/office/drawing/2010/main" val="0"/>
              </a:ext>
            </a:extLst>
          </a:blip>
          <a:srcRect/>
          <a:stretch>
            <a:fillRect/>
          </a:stretch>
        </p:blipFill>
        <p:spPr bwMode="auto">
          <a:xfrm>
            <a:off x="762000" y="0"/>
            <a:ext cx="25146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1587" name="Rectangle 3"/>
          <p:cNvSpPr>
            <a:spLocks noGrp="1" noChangeArrowheads="1"/>
          </p:cNvSpPr>
          <p:nvPr>
            <p:ph type="title"/>
          </p:nvPr>
        </p:nvSpPr>
        <p:spPr>
          <a:xfrm>
            <a:off x="0" y="125413"/>
            <a:ext cx="9144000" cy="1143000"/>
          </a:xfrm>
        </p:spPr>
        <p:txBody>
          <a:bodyPr/>
          <a:lstStyle/>
          <a:p>
            <a:pPr eaLnBrk="1" hangingPunct="1">
              <a:defRPr/>
            </a:pPr>
            <a:r>
              <a:rPr lang="en-US" altLang="zh-CN">
                <a:latin typeface="Arial" charset="0"/>
                <a:ea typeface="SimSun" charset="0"/>
                <a:cs typeface="SimSun" charset="0"/>
              </a:rPr>
              <a:t>1.	</a:t>
            </a:r>
            <a:r>
              <a:rPr lang="en-US" altLang="zh-CN" u="sng">
                <a:latin typeface="Arial" charset="0"/>
                <a:ea typeface="SimSun" charset="0"/>
                <a:cs typeface="SimSun" charset="0"/>
              </a:rPr>
              <a:t>Ibrani</a:t>
            </a:r>
            <a:r>
              <a:rPr lang="en-US" altLang="zh-CN">
                <a:latin typeface="Arial" charset="0"/>
                <a:ea typeface="SimSun" charset="0"/>
                <a:cs typeface="SimSun" charset="0"/>
              </a:rPr>
              <a:t>:   Teks Masoretik (TM)</a:t>
            </a:r>
            <a:endParaRPr lang="en-US">
              <a:latin typeface="Arial" charset="0"/>
              <a:ea typeface="ＭＳ Ｐゴシック" charset="0"/>
              <a:cs typeface="ＭＳ Ｐゴシック" charset="0"/>
            </a:endParaRPr>
          </a:p>
        </p:txBody>
      </p:sp>
      <p:sp>
        <p:nvSpPr>
          <p:cNvPr id="451588" name="Rectangle 4"/>
          <p:cNvSpPr>
            <a:spLocks noGrp="1" noChangeArrowheads="1"/>
          </p:cNvSpPr>
          <p:nvPr>
            <p:ph type="body" sz="half" idx="1"/>
          </p:nvPr>
        </p:nvSpPr>
        <p:spPr>
          <a:xfrm>
            <a:off x="0" y="1447800"/>
            <a:ext cx="4953000" cy="1066800"/>
          </a:xfrm>
        </p:spPr>
        <p:txBody>
          <a:bodyPr/>
          <a:lstStyle/>
          <a:p>
            <a:pPr eaLnBrk="1" hangingPunct="1">
              <a:defRPr/>
            </a:pPr>
            <a:r>
              <a:rPr lang="en-US" sz="2400">
                <a:latin typeface="Arial" charset="0"/>
                <a:ea typeface="ＭＳ Ｐゴシック" charset="0"/>
                <a:cs typeface="ＭＳ Ｐゴシック" charset="0"/>
              </a:rPr>
              <a:t>Teks tanpa poin </a:t>
            </a:r>
          </a:p>
          <a:p>
            <a:pPr lvl="1" eaLnBrk="1" hangingPunct="1">
              <a:buFontTx/>
              <a:buNone/>
              <a:defRPr/>
            </a:pPr>
            <a:r>
              <a:rPr lang="en-US" sz="2000">
                <a:latin typeface="Arial" charset="0"/>
                <a:ea typeface="ＭＳ Ｐゴシック" charset="0"/>
              </a:rPr>
              <a:t>(1400 </a:t>
            </a:r>
            <a:r>
              <a:rPr lang="en-US" sz="1800">
                <a:latin typeface="Arial" charset="0"/>
                <a:ea typeface="ＭＳ Ｐゴシック" charset="0"/>
              </a:rPr>
              <a:t>BC – AD</a:t>
            </a:r>
            <a:r>
              <a:rPr lang="en-US" sz="2000">
                <a:latin typeface="Arial" charset="0"/>
                <a:ea typeface="ＭＳ Ｐゴシック" charset="0"/>
              </a:rPr>
              <a:t> 800)</a:t>
            </a:r>
          </a:p>
        </p:txBody>
      </p:sp>
      <p:sp>
        <p:nvSpPr>
          <p:cNvPr id="451589" name="Rectangle 5"/>
          <p:cNvSpPr>
            <a:spLocks noGrp="1" noChangeArrowheads="1"/>
          </p:cNvSpPr>
          <p:nvPr>
            <p:ph type="body" sz="half" idx="2"/>
          </p:nvPr>
        </p:nvSpPr>
        <p:spPr>
          <a:xfrm>
            <a:off x="4191000" y="1447800"/>
            <a:ext cx="4953000" cy="1066800"/>
          </a:xfrm>
        </p:spPr>
        <p:txBody>
          <a:bodyPr/>
          <a:lstStyle/>
          <a:p>
            <a:pPr eaLnBrk="1" hangingPunct="1">
              <a:defRPr/>
            </a:pPr>
            <a:r>
              <a:rPr lang="en-US" sz="2400">
                <a:latin typeface="Arial" charset="0"/>
                <a:ea typeface="ＭＳ Ｐゴシック" charset="0"/>
                <a:cs typeface="ＭＳ Ｐゴシック" charset="0"/>
              </a:rPr>
              <a:t>teks dengan poin oleh Masoret</a:t>
            </a:r>
          </a:p>
          <a:p>
            <a:pPr lvl="1" eaLnBrk="1" hangingPunct="1">
              <a:buFontTx/>
              <a:buNone/>
              <a:defRPr/>
            </a:pPr>
            <a:r>
              <a:rPr lang="en-US" sz="2000">
                <a:latin typeface="Arial" charset="0"/>
                <a:ea typeface="ＭＳ Ｐゴシック" charset="0"/>
              </a:rPr>
              <a:t>(</a:t>
            </a:r>
            <a:r>
              <a:rPr lang="en-US" sz="1800">
                <a:latin typeface="Arial" charset="0"/>
                <a:ea typeface="ＭＳ Ｐゴシック" charset="0"/>
              </a:rPr>
              <a:t>AD</a:t>
            </a:r>
            <a:r>
              <a:rPr lang="en-US" sz="2000">
                <a:latin typeface="Arial" charset="0"/>
                <a:ea typeface="ＭＳ Ｐゴシック" charset="0"/>
              </a:rPr>
              <a:t> 800 – masa kini)</a:t>
            </a:r>
          </a:p>
        </p:txBody>
      </p:sp>
      <p:pic>
        <p:nvPicPr>
          <p:cNvPr id="149509" name="Picture 6" descr="jewish boys at the house of the book"/>
          <p:cNvPicPr>
            <a:picLocks noChangeAspect="1" noChangeArrowheads="1"/>
          </p:cNvPicPr>
          <p:nvPr/>
        </p:nvPicPr>
        <p:blipFill>
          <a:blip r:embed="rId4">
            <a:lum bright="-6000"/>
            <a:extLst>
              <a:ext uri="{28A0092B-C50C-407E-A947-70E740481C1C}">
                <a14:useLocalDpi xmlns:a14="http://schemas.microsoft.com/office/drawing/2010/main" val="0"/>
              </a:ext>
            </a:extLst>
          </a:blip>
          <a:srcRect b="1321"/>
          <a:stretch>
            <a:fillRect/>
          </a:stretch>
        </p:blipFill>
        <p:spPr bwMode="auto">
          <a:xfrm>
            <a:off x="6773863" y="2590800"/>
            <a:ext cx="2370137"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0" name="Text Box 7"/>
          <p:cNvSpPr txBox="1">
            <a:spLocks noChangeArrowheads="1"/>
          </p:cNvSpPr>
          <p:nvPr/>
        </p:nvSpPr>
        <p:spPr bwMode="auto">
          <a:xfrm>
            <a:off x="0" y="2286000"/>
            <a:ext cx="71310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8000">
                <a:latin typeface="Bwhebb" charset="0"/>
              </a:rPr>
              <a:t>~yhla arb tyvarb</a:t>
            </a:r>
            <a:r>
              <a:rPr lang="en-US" sz="8000"/>
              <a:t> </a:t>
            </a:r>
          </a:p>
        </p:txBody>
      </p:sp>
      <p:sp>
        <p:nvSpPr>
          <p:cNvPr id="451592" name="Text Box 8"/>
          <p:cNvSpPr txBox="1">
            <a:spLocks noChangeArrowheads="1"/>
          </p:cNvSpPr>
          <p:nvPr/>
        </p:nvSpPr>
        <p:spPr bwMode="auto">
          <a:xfrm>
            <a:off x="0" y="3914775"/>
            <a:ext cx="6532563"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800">
                <a:latin typeface="Times New Roman" charset="0"/>
              </a:rPr>
              <a:t>mihole     arab   htihsereb </a:t>
            </a:r>
          </a:p>
        </p:txBody>
      </p:sp>
      <p:sp>
        <p:nvSpPr>
          <p:cNvPr id="451593" name="Text Box 9"/>
          <p:cNvSpPr txBox="1">
            <a:spLocks noChangeArrowheads="1"/>
          </p:cNvSpPr>
          <p:nvPr/>
        </p:nvSpPr>
        <p:spPr bwMode="auto">
          <a:xfrm>
            <a:off x="0" y="5562600"/>
            <a:ext cx="71723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8000">
                <a:latin typeface="Bwhebb" charset="0"/>
              </a:rPr>
              <a:t>~yhi_l{a/ ar"äB' tyviÞarEB.</a:t>
            </a:r>
            <a:r>
              <a:rPr lang="en-US" sz="8000"/>
              <a:t> </a:t>
            </a:r>
          </a:p>
        </p:txBody>
      </p:sp>
      <p:sp>
        <p:nvSpPr>
          <p:cNvPr id="451594" name="Text Box 10"/>
          <p:cNvSpPr txBox="1">
            <a:spLocks noChangeArrowheads="1"/>
          </p:cNvSpPr>
          <p:nvPr/>
        </p:nvSpPr>
        <p:spPr bwMode="auto">
          <a:xfrm>
            <a:off x="0" y="4484688"/>
            <a:ext cx="6024563"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800">
                <a:latin typeface="Times New Roman" charset="0"/>
              </a:rPr>
              <a:t>Bereshith bara   elohim </a:t>
            </a:r>
          </a:p>
        </p:txBody>
      </p:sp>
      <p:sp>
        <p:nvSpPr>
          <p:cNvPr id="451595" name="Text Box 11"/>
          <p:cNvSpPr txBox="1">
            <a:spLocks noChangeArrowheads="1"/>
          </p:cNvSpPr>
          <p:nvPr/>
        </p:nvSpPr>
        <p:spPr bwMode="auto">
          <a:xfrm>
            <a:off x="0" y="5054600"/>
            <a:ext cx="68405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a:latin typeface="Times New Roman" charset="0"/>
              </a:rPr>
              <a:t>In the beginning God created </a:t>
            </a:r>
          </a:p>
        </p:txBody>
      </p:sp>
      <p:sp>
        <p:nvSpPr>
          <p:cNvPr id="149515" name="Text Box 12"/>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155</a:t>
            </a:r>
          </a:p>
        </p:txBody>
      </p:sp>
      <p:sp>
        <p:nvSpPr>
          <p:cNvPr id="149516" name="Text Box 13"/>
          <p:cNvSpPr txBox="1">
            <a:spLocks noChangeArrowheads="1"/>
          </p:cNvSpPr>
          <p:nvPr/>
        </p:nvSpPr>
        <p:spPr bwMode="auto">
          <a:xfrm>
            <a:off x="0" y="3344863"/>
            <a:ext cx="5754688"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800">
                <a:latin typeface="Times New Roman" charset="0"/>
              </a:rPr>
              <a:t>mhl          rb      hthsrb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51592"/>
                                        </p:tgtEl>
                                        <p:attrNameLst>
                                          <p:attrName>style.visibility</p:attrName>
                                        </p:attrNameLst>
                                      </p:cBhvr>
                                      <p:to>
                                        <p:strVal val="visible"/>
                                      </p:to>
                                    </p:set>
                                    <p:animEffect transition="in" filter="wipe(right)">
                                      <p:cBhvr>
                                        <p:cTn id="7" dur="3000"/>
                                        <p:tgtEl>
                                          <p:spTgt spid="4515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1594"/>
                                        </p:tgtEl>
                                        <p:attrNameLst>
                                          <p:attrName>style.visibility</p:attrName>
                                        </p:attrNameLst>
                                      </p:cBhvr>
                                      <p:to>
                                        <p:strVal val="visible"/>
                                      </p:to>
                                    </p:set>
                                    <p:animEffect transition="in" filter="dissolve">
                                      <p:cBhvr>
                                        <p:cTn id="12" dur="500"/>
                                        <p:tgtEl>
                                          <p:spTgt spid="4515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51595"/>
                                        </p:tgtEl>
                                        <p:attrNameLst>
                                          <p:attrName>style.visibility</p:attrName>
                                        </p:attrNameLst>
                                      </p:cBhvr>
                                      <p:to>
                                        <p:strVal val="visible"/>
                                      </p:to>
                                    </p:set>
                                    <p:animEffect transition="in" filter="dissolve">
                                      <p:cBhvr>
                                        <p:cTn id="17" dur="500"/>
                                        <p:tgtEl>
                                          <p:spTgt spid="45159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51589">
                                            <p:txEl>
                                              <p:pRg st="0" end="0"/>
                                            </p:txEl>
                                          </p:spTgt>
                                        </p:tgtEl>
                                        <p:attrNameLst>
                                          <p:attrName>style.visibility</p:attrName>
                                        </p:attrNameLst>
                                      </p:cBhvr>
                                      <p:to>
                                        <p:strVal val="visible"/>
                                      </p:to>
                                    </p:set>
                                    <p:animEffect transition="in" filter="dissolve">
                                      <p:cBhvr>
                                        <p:cTn id="22" dur="500"/>
                                        <p:tgtEl>
                                          <p:spTgt spid="451589">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51589">
                                            <p:txEl>
                                              <p:pRg st="1" end="1"/>
                                            </p:txEl>
                                          </p:spTgt>
                                        </p:tgtEl>
                                        <p:attrNameLst>
                                          <p:attrName>style.visibility</p:attrName>
                                        </p:attrNameLst>
                                      </p:cBhvr>
                                      <p:to>
                                        <p:strVal val="visible"/>
                                      </p:to>
                                    </p:set>
                                    <p:animEffect transition="in" filter="dissolve">
                                      <p:cBhvr>
                                        <p:cTn id="27" dur="500"/>
                                        <p:tgtEl>
                                          <p:spTgt spid="451589">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451593"/>
                                        </p:tgtEl>
                                        <p:attrNameLst>
                                          <p:attrName>style.visibility</p:attrName>
                                        </p:attrNameLst>
                                      </p:cBhvr>
                                      <p:to>
                                        <p:strVal val="visible"/>
                                      </p:to>
                                    </p:set>
                                    <p:animEffect transition="in" filter="wipe(right)">
                                      <p:cBhvr>
                                        <p:cTn id="32" dur="500"/>
                                        <p:tgtEl>
                                          <p:spTgt spid="451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589" grpId="0" build="p"/>
      <p:bldP spid="451592" grpId="0"/>
      <p:bldP spid="451593" grpId="0"/>
      <p:bldP spid="451594" grpId="0"/>
      <p:bldP spid="45159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6" descr="columns"/>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3744913" y="0"/>
            <a:ext cx="5399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4" name="Picture 4" descr="redseamap"/>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0" y="0"/>
            <a:ext cx="4364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p:nvPr>
        </p:nvSpPr>
        <p:spPr>
          <a:xfrm>
            <a:off x="4495800" y="228600"/>
            <a:ext cx="4724400" cy="2362200"/>
          </a:xfrm>
        </p:spPr>
        <p:txBody>
          <a:bodyPr/>
          <a:lstStyle/>
          <a:p>
            <a:pPr eaLnBrk="1" hangingPunct="1">
              <a:defRPr/>
            </a:pPr>
            <a:r>
              <a:rPr lang="en-US" altLang="zh-CN">
                <a:latin typeface="Arial" charset="0"/>
                <a:ea typeface="SimSun" charset="0"/>
                <a:cs typeface="SimSun" charset="0"/>
              </a:rPr>
              <a:t>2. </a:t>
            </a:r>
            <a:r>
              <a:rPr lang="en-US" altLang="zh-CN" u="sng">
                <a:latin typeface="Arial" charset="0"/>
                <a:ea typeface="SimSun" charset="0"/>
                <a:cs typeface="SimSun" charset="0"/>
              </a:rPr>
              <a:t>Yunani</a:t>
            </a:r>
            <a:r>
              <a:rPr lang="en-US" altLang="zh-CN">
                <a:latin typeface="Arial" charset="0"/>
                <a:ea typeface="SimSun" charset="0"/>
                <a:cs typeface="SimSun" charset="0"/>
              </a:rPr>
              <a:t>: Septuagint (LXX)</a:t>
            </a:r>
            <a:endParaRPr lang="en-US">
              <a:latin typeface="Arial" charset="0"/>
              <a:ea typeface="ＭＳ Ｐゴシック" charset="0"/>
              <a:cs typeface="ＭＳ Ｐゴシック" charset="0"/>
            </a:endParaRPr>
          </a:p>
        </p:txBody>
      </p:sp>
      <p:sp>
        <p:nvSpPr>
          <p:cNvPr id="17411" name="Rectangle 3"/>
          <p:cNvSpPr>
            <a:spLocks noGrp="1" noChangeArrowheads="1"/>
          </p:cNvSpPr>
          <p:nvPr>
            <p:ph type="body" idx="1"/>
          </p:nvPr>
        </p:nvSpPr>
        <p:spPr>
          <a:xfrm>
            <a:off x="0" y="1600200"/>
            <a:ext cx="4572000" cy="2133600"/>
          </a:xfrm>
          <a:gradFill rotWithShape="1">
            <a:gsLst>
              <a:gs pos="0">
                <a:schemeClr val="accent2">
                  <a:gamma/>
                  <a:shade val="46275"/>
                  <a:invGamma/>
                </a:schemeClr>
              </a:gs>
              <a:gs pos="100000">
                <a:schemeClr val="accent2"/>
              </a:gs>
            </a:gsLst>
            <a:lin ang="5400000" scaled="1"/>
          </a:gradFill>
        </p:spPr>
        <p:txBody>
          <a:bodyPr/>
          <a:lstStyle/>
          <a:p>
            <a:pPr eaLnBrk="1" hangingPunct="1">
              <a:defRPr/>
            </a:pPr>
            <a:r>
              <a:rPr lang="en-US">
                <a:latin typeface="Arial" charset="0"/>
                <a:ea typeface="ＭＳ Ｐゴシック" charset="0"/>
                <a:cs typeface="ＭＳ Ｐゴシック" charset="0"/>
              </a:rPr>
              <a:t>PL Ibrani diterjemahkan ke Yunani di Alexandria sekitar 250 BC</a:t>
            </a:r>
          </a:p>
        </p:txBody>
      </p:sp>
      <p:sp>
        <p:nvSpPr>
          <p:cNvPr id="17415" name="Text Box 7"/>
          <p:cNvSpPr txBox="1">
            <a:spLocks noChangeArrowheads="1"/>
          </p:cNvSpPr>
          <p:nvPr/>
        </p:nvSpPr>
        <p:spPr bwMode="auto">
          <a:xfrm>
            <a:off x="412750" y="3886200"/>
            <a:ext cx="7131050" cy="1311275"/>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8000" smtClean="0">
                <a:latin typeface="Bwhebb" charset="0"/>
              </a:rPr>
              <a:t>~yhla arb tyvarb</a:t>
            </a:r>
            <a:r>
              <a:rPr lang="en-US" sz="8000" smtClean="0"/>
              <a:t> </a:t>
            </a:r>
          </a:p>
        </p:txBody>
      </p:sp>
      <p:sp>
        <p:nvSpPr>
          <p:cNvPr id="17416" name="Text Box 8"/>
          <p:cNvSpPr txBox="1">
            <a:spLocks noChangeArrowheads="1"/>
          </p:cNvSpPr>
          <p:nvPr/>
        </p:nvSpPr>
        <p:spPr bwMode="auto">
          <a:xfrm>
            <a:off x="412750" y="5699125"/>
            <a:ext cx="8153400" cy="1006475"/>
          </a:xfrm>
          <a:prstGeom prst="rect">
            <a:avLst/>
          </a:prstGeom>
          <a:gradFill rotWithShape="1">
            <a:gsLst>
              <a:gs pos="0">
                <a:srgbClr val="002F00"/>
              </a:gs>
              <a:gs pos="50000">
                <a:srgbClr val="006600"/>
              </a:gs>
              <a:gs pos="100000">
                <a:srgbClr val="002F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6000">
                <a:latin typeface="Bwgrkl" charset="0"/>
              </a:rPr>
              <a:t>evn avrch/| evpoi,hsen o` qeo.j</a:t>
            </a:r>
            <a:r>
              <a:rPr lang="en-US" sz="6000">
                <a:latin typeface="Bwhebb" charset="0"/>
              </a:rPr>
              <a:t> </a:t>
            </a:r>
          </a:p>
        </p:txBody>
      </p:sp>
      <p:sp>
        <p:nvSpPr>
          <p:cNvPr id="17417" name="AutoShape 9"/>
          <p:cNvSpPr>
            <a:spLocks noChangeArrowheads="1"/>
          </p:cNvSpPr>
          <p:nvPr/>
        </p:nvSpPr>
        <p:spPr bwMode="auto">
          <a:xfrm>
            <a:off x="3352800" y="5181600"/>
            <a:ext cx="990600" cy="533400"/>
          </a:xfrm>
          <a:prstGeom prst="downArrow">
            <a:avLst>
              <a:gd name="adj1" fmla="val 50000"/>
              <a:gd name="adj2" fmla="val 25000"/>
            </a:avLst>
          </a:prstGeom>
          <a:gradFill rotWithShape="1">
            <a:gsLst>
              <a:gs pos="0">
                <a:srgbClr val="FF0000"/>
              </a:gs>
              <a:gs pos="100000">
                <a:srgbClr val="760000"/>
              </a:gs>
            </a:gsLst>
            <a:lin ang="5400000" scaled="1"/>
          </a:gradFill>
          <a:ln w="9525">
            <a:solidFill>
              <a:schemeClr val="tx1"/>
            </a:solidFill>
            <a:miter lim="800000"/>
            <a:headEnd/>
            <a:tailEnd/>
          </a:ln>
        </p:spPr>
        <p:txBody>
          <a:bodyPr vert="eaVert" wrap="none" anchor="ctr"/>
          <a:lstStyle/>
          <a:p>
            <a:endParaRPr lang="en-US"/>
          </a:p>
        </p:txBody>
      </p:sp>
      <p:pic>
        <p:nvPicPr>
          <p:cNvPr id="17419" name="Picture 11" descr="j028090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200"/>
            <a:ext cx="11128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2" descr="j02874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0"/>
            <a:ext cx="13684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2" name="Picture 13" descr="j033547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27900" y="3886200"/>
            <a:ext cx="1816100"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AutoShape 14"/>
          <p:cNvSpPr>
            <a:spLocks noChangeArrowheads="1"/>
          </p:cNvSpPr>
          <p:nvPr/>
        </p:nvSpPr>
        <p:spPr bwMode="auto">
          <a:xfrm rot="-877253" flipH="1" flipV="1">
            <a:off x="1066800" y="762000"/>
            <a:ext cx="990600" cy="304800"/>
          </a:xfrm>
          <a:prstGeom prst="curvedDownArrow">
            <a:avLst>
              <a:gd name="adj1" fmla="val 65000"/>
              <a:gd name="adj2" fmla="val 130000"/>
              <a:gd name="adj3" fmla="val 33333"/>
            </a:avLst>
          </a:prstGeom>
          <a:solidFill>
            <a:schemeClr val="accent1"/>
          </a:solidFill>
          <a:ln w="9525">
            <a:solidFill>
              <a:schemeClr val="tx1"/>
            </a:solidFill>
            <a:miter lim="800000"/>
            <a:headEnd/>
            <a:tailEnd/>
          </a:ln>
        </p:spPr>
        <p:txBody>
          <a:bodyPr wrap="none" anchor="ctr"/>
          <a:lstStyle/>
          <a:p>
            <a:endParaRPr lang="en-US"/>
          </a:p>
        </p:txBody>
      </p:sp>
      <p:sp>
        <p:nvSpPr>
          <p:cNvPr id="151564" name="Text Box 15"/>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155</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17411">
                                            <p:bg/>
                                          </p:spTgt>
                                        </p:tgtEl>
                                        <p:attrNameLst>
                                          <p:attrName>style.visibility</p:attrName>
                                        </p:attrNameLst>
                                      </p:cBhvr>
                                      <p:to>
                                        <p:strVal val="visible"/>
                                      </p:to>
                                    </p:set>
                                    <p:anim calcmode="lin" valueType="num">
                                      <p:cBhvr>
                                        <p:cTn id="7" dur="1000" fill="hold"/>
                                        <p:tgtEl>
                                          <p:spTgt spid="17411">
                                            <p:bg/>
                                          </p:spTgt>
                                        </p:tgtEl>
                                        <p:attrNameLst>
                                          <p:attrName>ppt_w</p:attrName>
                                        </p:attrNameLst>
                                      </p:cBhvr>
                                      <p:tavLst>
                                        <p:tav tm="0">
                                          <p:val>
                                            <p:fltVal val="0"/>
                                          </p:val>
                                        </p:tav>
                                        <p:tav tm="100000">
                                          <p:val>
                                            <p:strVal val="#ppt_w"/>
                                          </p:val>
                                        </p:tav>
                                      </p:tavLst>
                                    </p:anim>
                                    <p:anim calcmode="lin" valueType="num">
                                      <p:cBhvr>
                                        <p:cTn id="8" dur="1000" fill="hold"/>
                                        <p:tgtEl>
                                          <p:spTgt spid="17411">
                                            <p:bg/>
                                          </p:spTgt>
                                        </p:tgtEl>
                                        <p:attrNameLst>
                                          <p:attrName>ppt_h</p:attrName>
                                        </p:attrNameLst>
                                      </p:cBhvr>
                                      <p:tavLst>
                                        <p:tav tm="0">
                                          <p:val>
                                            <p:fltVal val="0"/>
                                          </p:val>
                                        </p:tav>
                                        <p:tav tm="100000">
                                          <p:val>
                                            <p:strVal val="#ppt_h"/>
                                          </p:val>
                                        </p:tav>
                                      </p:tavLst>
                                    </p:anim>
                                    <p:anim calcmode="lin" valueType="num">
                                      <p:cBhvr>
                                        <p:cTn id="9" dur="1000" fill="hold"/>
                                        <p:tgtEl>
                                          <p:spTgt spid="17411">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7411">
                                            <p:bg/>
                                          </p:spTgt>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17411">
                                            <p:txEl>
                                              <p:pRg st="0" end="0"/>
                                            </p:txEl>
                                          </p:spTgt>
                                        </p:tgtEl>
                                        <p:attrNameLst>
                                          <p:attrName>style.visibility</p:attrName>
                                        </p:attrNameLst>
                                      </p:cBhvr>
                                      <p:to>
                                        <p:strVal val="visible"/>
                                      </p:to>
                                    </p:set>
                                    <p:anim calcmode="lin" valueType="num">
                                      <p:cBhvr>
                                        <p:cTn id="14" dur="1000" fill="hold"/>
                                        <p:tgtEl>
                                          <p:spTgt spid="17411">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17411">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1741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741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17415"/>
                                        </p:tgtEl>
                                        <p:attrNameLst>
                                          <p:attrName>style.visibility</p:attrName>
                                        </p:attrNameLst>
                                      </p:cBhvr>
                                      <p:to>
                                        <p:strVal val="visible"/>
                                      </p:to>
                                    </p:set>
                                    <p:anim calcmode="lin" valueType="num">
                                      <p:cBhvr>
                                        <p:cTn id="22" dur="1000" fill="hold"/>
                                        <p:tgtEl>
                                          <p:spTgt spid="17415"/>
                                        </p:tgtEl>
                                        <p:attrNameLst>
                                          <p:attrName>ppt_w</p:attrName>
                                        </p:attrNameLst>
                                      </p:cBhvr>
                                      <p:tavLst>
                                        <p:tav tm="0">
                                          <p:val>
                                            <p:fltVal val="0"/>
                                          </p:val>
                                        </p:tav>
                                        <p:tav tm="100000">
                                          <p:val>
                                            <p:strVal val="#ppt_w"/>
                                          </p:val>
                                        </p:tav>
                                      </p:tavLst>
                                    </p:anim>
                                    <p:anim calcmode="lin" valueType="num">
                                      <p:cBhvr>
                                        <p:cTn id="23" dur="1000" fill="hold"/>
                                        <p:tgtEl>
                                          <p:spTgt spid="17415"/>
                                        </p:tgtEl>
                                        <p:attrNameLst>
                                          <p:attrName>ppt_h</p:attrName>
                                        </p:attrNameLst>
                                      </p:cBhvr>
                                      <p:tavLst>
                                        <p:tav tm="0">
                                          <p:val>
                                            <p:fltVal val="0"/>
                                          </p:val>
                                        </p:tav>
                                        <p:tav tm="100000">
                                          <p:val>
                                            <p:strVal val="#ppt_h"/>
                                          </p:val>
                                        </p:tav>
                                      </p:tavLst>
                                    </p:anim>
                                    <p:anim calcmode="lin" valueType="num">
                                      <p:cBhvr>
                                        <p:cTn id="24" dur="1000" fill="hold"/>
                                        <p:tgtEl>
                                          <p:spTgt spid="174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74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5" presetClass="entr" presetSubtype="0" fill="hold" nodeType="clickEffect">
                                  <p:stCondLst>
                                    <p:cond delay="0"/>
                                  </p:stCondLst>
                                  <p:childTnLst>
                                    <p:set>
                                      <p:cBhvr>
                                        <p:cTn id="29" dur="1" fill="hold">
                                          <p:stCondLst>
                                            <p:cond delay="0"/>
                                          </p:stCondLst>
                                        </p:cTn>
                                        <p:tgtEl>
                                          <p:spTgt spid="17420"/>
                                        </p:tgtEl>
                                        <p:attrNameLst>
                                          <p:attrName>style.visibility</p:attrName>
                                        </p:attrNameLst>
                                      </p:cBhvr>
                                      <p:to>
                                        <p:strVal val="visible"/>
                                      </p:to>
                                    </p:set>
                                    <p:anim calcmode="lin" valueType="num">
                                      <p:cBhvr>
                                        <p:cTn id="30" dur="1000" fill="hold"/>
                                        <p:tgtEl>
                                          <p:spTgt spid="17420"/>
                                        </p:tgtEl>
                                        <p:attrNameLst>
                                          <p:attrName>ppt_w</p:attrName>
                                        </p:attrNameLst>
                                      </p:cBhvr>
                                      <p:tavLst>
                                        <p:tav tm="0">
                                          <p:val>
                                            <p:fltVal val="0"/>
                                          </p:val>
                                        </p:tav>
                                        <p:tav tm="100000">
                                          <p:val>
                                            <p:strVal val="#ppt_w"/>
                                          </p:val>
                                        </p:tav>
                                      </p:tavLst>
                                    </p:anim>
                                    <p:anim calcmode="lin" valueType="num">
                                      <p:cBhvr>
                                        <p:cTn id="31" dur="1000" fill="hold"/>
                                        <p:tgtEl>
                                          <p:spTgt spid="17420"/>
                                        </p:tgtEl>
                                        <p:attrNameLst>
                                          <p:attrName>ppt_h</p:attrName>
                                        </p:attrNameLst>
                                      </p:cBhvr>
                                      <p:tavLst>
                                        <p:tav tm="0">
                                          <p:val>
                                            <p:fltVal val="0"/>
                                          </p:val>
                                        </p:tav>
                                        <p:tav tm="100000">
                                          <p:val>
                                            <p:strVal val="#ppt_h"/>
                                          </p:val>
                                        </p:tav>
                                      </p:tavLst>
                                    </p:anim>
                                    <p:anim calcmode="lin" valueType="num">
                                      <p:cBhvr>
                                        <p:cTn id="32" dur="1000" fill="hold"/>
                                        <p:tgtEl>
                                          <p:spTgt spid="17420"/>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174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5" presetClass="entr" presetSubtype="0" fill="hold" grpId="0" nodeType="clickEffect">
                                  <p:stCondLst>
                                    <p:cond delay="0"/>
                                  </p:stCondLst>
                                  <p:childTnLst>
                                    <p:set>
                                      <p:cBhvr>
                                        <p:cTn id="37" dur="1" fill="hold">
                                          <p:stCondLst>
                                            <p:cond delay="0"/>
                                          </p:stCondLst>
                                        </p:cTn>
                                        <p:tgtEl>
                                          <p:spTgt spid="17417"/>
                                        </p:tgtEl>
                                        <p:attrNameLst>
                                          <p:attrName>style.visibility</p:attrName>
                                        </p:attrNameLst>
                                      </p:cBhvr>
                                      <p:to>
                                        <p:strVal val="visible"/>
                                      </p:to>
                                    </p:set>
                                    <p:anim calcmode="lin" valueType="num">
                                      <p:cBhvr>
                                        <p:cTn id="38" dur="1000" fill="hold"/>
                                        <p:tgtEl>
                                          <p:spTgt spid="17417"/>
                                        </p:tgtEl>
                                        <p:attrNameLst>
                                          <p:attrName>ppt_w</p:attrName>
                                        </p:attrNameLst>
                                      </p:cBhvr>
                                      <p:tavLst>
                                        <p:tav tm="0">
                                          <p:val>
                                            <p:fltVal val="0"/>
                                          </p:val>
                                        </p:tav>
                                        <p:tav tm="100000">
                                          <p:val>
                                            <p:strVal val="#ppt_w"/>
                                          </p:val>
                                        </p:tav>
                                      </p:tavLst>
                                    </p:anim>
                                    <p:anim calcmode="lin" valueType="num">
                                      <p:cBhvr>
                                        <p:cTn id="39" dur="1000" fill="hold"/>
                                        <p:tgtEl>
                                          <p:spTgt spid="17417"/>
                                        </p:tgtEl>
                                        <p:attrNameLst>
                                          <p:attrName>ppt_h</p:attrName>
                                        </p:attrNameLst>
                                      </p:cBhvr>
                                      <p:tavLst>
                                        <p:tav tm="0">
                                          <p:val>
                                            <p:fltVal val="0"/>
                                          </p:val>
                                        </p:tav>
                                        <p:tav tm="100000">
                                          <p:val>
                                            <p:strVal val="#ppt_h"/>
                                          </p:val>
                                        </p:tav>
                                      </p:tavLst>
                                    </p:anim>
                                    <p:anim calcmode="lin" valueType="num">
                                      <p:cBhvr>
                                        <p:cTn id="40" dur="1000" fill="hold"/>
                                        <p:tgtEl>
                                          <p:spTgt spid="17417"/>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7417"/>
                                        </p:tgtEl>
                                        <p:attrNameLst>
                                          <p:attrName>ppt_y</p:attrName>
                                        </p:attrNameLst>
                                      </p:cBhvr>
                                      <p:tavLst>
                                        <p:tav tm="0" fmla="#ppt_y+(sin(-2*pi*(1-$))*-#ppt_x+cos(-2*pi*(1-$))*(1-#ppt_y))*(1-$)">
                                          <p:val>
                                            <p:fltVal val="0"/>
                                          </p:val>
                                        </p:tav>
                                        <p:tav tm="100000">
                                          <p:val>
                                            <p:fltVal val="1"/>
                                          </p:val>
                                        </p:tav>
                                      </p:tavLst>
                                    </p:anim>
                                  </p:childTnLst>
                                </p:cTn>
                              </p:par>
                            </p:childTnLst>
                          </p:cTn>
                        </p:par>
                        <p:par>
                          <p:cTn id="42" fill="hold" nodeType="afterGroup">
                            <p:stCondLst>
                              <p:cond delay="1000"/>
                            </p:stCondLst>
                            <p:childTnLst>
                              <p:par>
                                <p:cTn id="43" presetID="15" presetClass="entr" presetSubtype="0" fill="hold" grpId="0" nodeType="afterEffect">
                                  <p:stCondLst>
                                    <p:cond delay="0"/>
                                  </p:stCondLst>
                                  <p:childTnLst>
                                    <p:set>
                                      <p:cBhvr>
                                        <p:cTn id="44" dur="1" fill="hold">
                                          <p:stCondLst>
                                            <p:cond delay="0"/>
                                          </p:stCondLst>
                                        </p:cTn>
                                        <p:tgtEl>
                                          <p:spTgt spid="17422"/>
                                        </p:tgtEl>
                                        <p:attrNameLst>
                                          <p:attrName>style.visibility</p:attrName>
                                        </p:attrNameLst>
                                      </p:cBhvr>
                                      <p:to>
                                        <p:strVal val="visible"/>
                                      </p:to>
                                    </p:set>
                                    <p:anim calcmode="lin" valueType="num">
                                      <p:cBhvr>
                                        <p:cTn id="45" dur="1000" fill="hold"/>
                                        <p:tgtEl>
                                          <p:spTgt spid="17422"/>
                                        </p:tgtEl>
                                        <p:attrNameLst>
                                          <p:attrName>ppt_w</p:attrName>
                                        </p:attrNameLst>
                                      </p:cBhvr>
                                      <p:tavLst>
                                        <p:tav tm="0">
                                          <p:val>
                                            <p:fltVal val="0"/>
                                          </p:val>
                                        </p:tav>
                                        <p:tav tm="100000">
                                          <p:val>
                                            <p:strVal val="#ppt_w"/>
                                          </p:val>
                                        </p:tav>
                                      </p:tavLst>
                                    </p:anim>
                                    <p:anim calcmode="lin" valueType="num">
                                      <p:cBhvr>
                                        <p:cTn id="46" dur="1000" fill="hold"/>
                                        <p:tgtEl>
                                          <p:spTgt spid="17422"/>
                                        </p:tgtEl>
                                        <p:attrNameLst>
                                          <p:attrName>ppt_h</p:attrName>
                                        </p:attrNameLst>
                                      </p:cBhvr>
                                      <p:tavLst>
                                        <p:tav tm="0">
                                          <p:val>
                                            <p:fltVal val="0"/>
                                          </p:val>
                                        </p:tav>
                                        <p:tav tm="100000">
                                          <p:val>
                                            <p:strVal val="#ppt_h"/>
                                          </p:val>
                                        </p:tav>
                                      </p:tavLst>
                                    </p:anim>
                                    <p:anim calcmode="lin" valueType="num">
                                      <p:cBhvr>
                                        <p:cTn id="47" dur="1000" fill="hold"/>
                                        <p:tgtEl>
                                          <p:spTgt spid="17422"/>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74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nodeType="clickEffect">
                                  <p:stCondLst>
                                    <p:cond delay="0"/>
                                  </p:stCondLst>
                                  <p:childTnLst>
                                    <p:set>
                                      <p:cBhvr>
                                        <p:cTn id="52" dur="1" fill="hold">
                                          <p:stCondLst>
                                            <p:cond delay="0"/>
                                          </p:stCondLst>
                                        </p:cTn>
                                        <p:tgtEl>
                                          <p:spTgt spid="17419"/>
                                        </p:tgtEl>
                                        <p:attrNameLst>
                                          <p:attrName>style.visibility</p:attrName>
                                        </p:attrNameLst>
                                      </p:cBhvr>
                                      <p:to>
                                        <p:strVal val="visible"/>
                                      </p:to>
                                    </p:set>
                                    <p:anim calcmode="lin" valueType="num">
                                      <p:cBhvr>
                                        <p:cTn id="53" dur="1000" fill="hold"/>
                                        <p:tgtEl>
                                          <p:spTgt spid="17419"/>
                                        </p:tgtEl>
                                        <p:attrNameLst>
                                          <p:attrName>ppt_w</p:attrName>
                                        </p:attrNameLst>
                                      </p:cBhvr>
                                      <p:tavLst>
                                        <p:tav tm="0">
                                          <p:val>
                                            <p:fltVal val="0"/>
                                          </p:val>
                                        </p:tav>
                                        <p:tav tm="100000">
                                          <p:val>
                                            <p:strVal val="#ppt_w"/>
                                          </p:val>
                                        </p:tav>
                                      </p:tavLst>
                                    </p:anim>
                                    <p:anim calcmode="lin" valueType="num">
                                      <p:cBhvr>
                                        <p:cTn id="54" dur="1000" fill="hold"/>
                                        <p:tgtEl>
                                          <p:spTgt spid="17419"/>
                                        </p:tgtEl>
                                        <p:attrNameLst>
                                          <p:attrName>ppt_h</p:attrName>
                                        </p:attrNameLst>
                                      </p:cBhvr>
                                      <p:tavLst>
                                        <p:tav tm="0">
                                          <p:val>
                                            <p:fltVal val="0"/>
                                          </p:val>
                                        </p:tav>
                                        <p:tav tm="100000">
                                          <p:val>
                                            <p:strVal val="#ppt_h"/>
                                          </p:val>
                                        </p:tav>
                                      </p:tavLst>
                                    </p:anim>
                                    <p:anim calcmode="lin" valueType="num">
                                      <p:cBhvr>
                                        <p:cTn id="55" dur="1000" fill="hold"/>
                                        <p:tgtEl>
                                          <p:spTgt spid="17419"/>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174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17416"/>
                                        </p:tgtEl>
                                        <p:attrNameLst>
                                          <p:attrName>style.visibility</p:attrName>
                                        </p:attrNameLst>
                                      </p:cBhvr>
                                      <p:to>
                                        <p:strVal val="visible"/>
                                      </p:to>
                                    </p:set>
                                    <p:anim calcmode="lin" valueType="num">
                                      <p:cBhvr>
                                        <p:cTn id="61" dur="1000" fill="hold"/>
                                        <p:tgtEl>
                                          <p:spTgt spid="17416"/>
                                        </p:tgtEl>
                                        <p:attrNameLst>
                                          <p:attrName>ppt_w</p:attrName>
                                        </p:attrNameLst>
                                      </p:cBhvr>
                                      <p:tavLst>
                                        <p:tav tm="0">
                                          <p:val>
                                            <p:fltVal val="0"/>
                                          </p:val>
                                        </p:tav>
                                        <p:tav tm="100000">
                                          <p:val>
                                            <p:strVal val="#ppt_w"/>
                                          </p:val>
                                        </p:tav>
                                      </p:tavLst>
                                    </p:anim>
                                    <p:anim calcmode="lin" valueType="num">
                                      <p:cBhvr>
                                        <p:cTn id="62" dur="1000" fill="hold"/>
                                        <p:tgtEl>
                                          <p:spTgt spid="17416"/>
                                        </p:tgtEl>
                                        <p:attrNameLst>
                                          <p:attrName>ppt_h</p:attrName>
                                        </p:attrNameLst>
                                      </p:cBhvr>
                                      <p:tavLst>
                                        <p:tav tm="0">
                                          <p:val>
                                            <p:fltVal val="0"/>
                                          </p:val>
                                        </p:tav>
                                        <p:tav tm="100000">
                                          <p:val>
                                            <p:strVal val="#ppt_h"/>
                                          </p:val>
                                        </p:tav>
                                      </p:tavLst>
                                    </p:anim>
                                    <p:anim calcmode="lin" valueType="num">
                                      <p:cBhvr>
                                        <p:cTn id="63" dur="1000" fill="hold"/>
                                        <p:tgtEl>
                                          <p:spTgt spid="17416"/>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174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nimBg="1" autoUpdateAnimBg="0" advAuto="0"/>
      <p:bldP spid="17415" grpId="0" animBg="1" autoUpdateAnimBg="0"/>
      <p:bldP spid="17416" grpId="0" animBg="1" autoUpdateAnimBg="0"/>
      <p:bldP spid="17417" grpId="0" animBg="1"/>
      <p:bldP spid="174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5" descr="Marriage Arnold 3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44000" cy="834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Rectangle 2"/>
          <p:cNvSpPr>
            <a:spLocks noGrp="1" noChangeArrowheads="1"/>
          </p:cNvSpPr>
          <p:nvPr>
            <p:ph type="title"/>
          </p:nvPr>
        </p:nvSpPr>
        <p:spPr>
          <a:xfrm>
            <a:off x="4572000" y="-228600"/>
            <a:ext cx="4419600" cy="2084388"/>
          </a:xfrm>
        </p:spPr>
        <p:txBody>
          <a:bodyPr/>
          <a:lstStyle/>
          <a:p>
            <a:pPr algn="r" eaLnBrk="1" hangingPunct="1">
              <a:defRPr/>
            </a:pPr>
            <a:r>
              <a:rPr lang="en-US" sz="3600" b="1">
                <a:solidFill>
                  <a:srgbClr val="000000"/>
                </a:solidFill>
                <a:effectLst>
                  <a:outerShdw blurRad="38100" dist="38100" dir="2700000" algn="tl">
                    <a:srgbClr val="FFFFFF"/>
                  </a:outerShdw>
                </a:effectLst>
                <a:latin typeface="Arial" charset="0"/>
                <a:ea typeface="ＭＳ Ｐゴシック" charset="0"/>
                <a:cs typeface="ＭＳ Ｐゴシック" charset="0"/>
              </a:rPr>
              <a:t>Latar Belakang Perkawinan di Kesusastraan Yahudi</a:t>
            </a:r>
          </a:p>
        </p:txBody>
      </p:sp>
      <p:sp>
        <p:nvSpPr>
          <p:cNvPr id="32771" name="Rectangle 3"/>
          <p:cNvSpPr>
            <a:spLocks noGrp="1" noChangeArrowheads="1"/>
          </p:cNvSpPr>
          <p:nvPr>
            <p:ph type="body" idx="1"/>
          </p:nvPr>
        </p:nvSpPr>
        <p:spPr>
          <a:xfrm>
            <a:off x="4724400" y="2057400"/>
            <a:ext cx="4419600" cy="3616325"/>
          </a:xfrm>
        </p:spPr>
        <p:txBody>
          <a:bodyPr/>
          <a:lstStyle/>
          <a:p>
            <a:pPr algn="r" eaLnBrk="1" hangingPunct="1">
              <a:lnSpc>
                <a:spcPct val="90000"/>
              </a:lnSpc>
              <a:defRPr/>
            </a:pPr>
            <a:r>
              <a:rPr lang="en-US" sz="2400" b="1">
                <a:solidFill>
                  <a:srgbClr val="000000"/>
                </a:solidFill>
                <a:effectLst>
                  <a:outerShdw blurRad="38100" dist="38100" dir="2700000" algn="tl">
                    <a:srgbClr val="FFFFFF"/>
                  </a:outerShdw>
                </a:effectLst>
                <a:latin typeface="Arial" charset="0"/>
                <a:ea typeface="ＭＳ Ｐゴシック" charset="0"/>
                <a:cs typeface="ＭＳ Ｐゴシック" charset="0"/>
              </a:rPr>
              <a:t>Pernikahan menggambarkan kasih Kristus untuk gereja (ef 5) </a:t>
            </a:r>
          </a:p>
          <a:p>
            <a:pPr algn="r" eaLnBrk="1" hangingPunct="1">
              <a:lnSpc>
                <a:spcPct val="90000"/>
              </a:lnSpc>
              <a:defRPr/>
            </a:pPr>
            <a:r>
              <a:rPr lang="en-US" sz="2400" b="1">
                <a:solidFill>
                  <a:srgbClr val="000000"/>
                </a:solidFill>
                <a:effectLst>
                  <a:outerShdw blurRad="38100" dist="38100" dir="2700000" algn="tl">
                    <a:srgbClr val="FFFFFF"/>
                  </a:outerShdw>
                </a:effectLst>
                <a:latin typeface="Arial" charset="0"/>
                <a:ea typeface="ＭＳ Ｐゴシック" charset="0"/>
                <a:cs typeface="ＭＳ Ｐゴシック" charset="0"/>
              </a:rPr>
              <a:t>Tata tradisi pernikahan sejajar dengan eskatologi gereja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p:cTn id="7" dur="500" fill="hold"/>
                                        <p:tgtEl>
                                          <p:spTgt spid="327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77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277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2771">
                                            <p:txEl>
                                              <p:pRg st="1" end="1"/>
                                            </p:txEl>
                                          </p:spTgt>
                                        </p:tgtEl>
                                        <p:attrNameLst>
                                          <p:attrName>style.visibility</p:attrName>
                                        </p:attrNameLst>
                                      </p:cBhvr>
                                      <p:to>
                                        <p:strVal val="visible"/>
                                      </p:to>
                                    </p:set>
                                    <p:anim calcmode="lin" valueType="num">
                                      <p:cBhvr>
                                        <p:cTn id="14" dur="500" fill="hold"/>
                                        <p:tgtEl>
                                          <p:spTgt spid="3277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277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27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9" name="Picture 7" descr="j028354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25425"/>
            <a:ext cx="22860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8" descr="j02327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3" y="76200"/>
            <a:ext cx="2605087"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1447800" y="0"/>
            <a:ext cx="7239000" cy="1143000"/>
          </a:xfrm>
        </p:spPr>
        <p:txBody>
          <a:bodyPr/>
          <a:lstStyle/>
          <a:p>
            <a:pPr eaLnBrk="1" hangingPunct="1">
              <a:defRPr/>
            </a:pPr>
            <a:r>
              <a:rPr lang="en-US" altLang="zh-CN">
                <a:latin typeface="Arial" charset="0"/>
                <a:ea typeface="ＭＳ Ｐゴシック" charset="0"/>
                <a:cs typeface="ＭＳ Ｐゴシック" charset="0"/>
              </a:rPr>
              <a:t>3. </a:t>
            </a:r>
            <a:r>
              <a:rPr lang="en-US" altLang="zh-CN" u="sng">
                <a:latin typeface="Arial" charset="0"/>
                <a:ea typeface="ＭＳ Ｐゴシック" charset="0"/>
                <a:cs typeface="ＭＳ Ｐゴシック" charset="0"/>
              </a:rPr>
              <a:t>Kanonitas </a:t>
            </a:r>
            <a:r>
              <a:rPr lang="en-US" altLang="zh-CN">
                <a:latin typeface="Arial" charset="0"/>
                <a:ea typeface="ＭＳ Ｐゴシック" charset="0"/>
                <a:cs typeface="ＭＳ Ｐゴシック" charset="0"/>
              </a:rPr>
              <a:t>PL </a:t>
            </a:r>
            <a:endParaRPr lang="en-US">
              <a:latin typeface="Arial" charset="0"/>
              <a:ea typeface="ＭＳ Ｐゴシック" charset="0"/>
              <a:cs typeface="ＭＳ Ｐゴシック" charset="0"/>
            </a:endParaRPr>
          </a:p>
        </p:txBody>
      </p:sp>
      <p:pic>
        <p:nvPicPr>
          <p:cNvPr id="153604" name="Picture 4" descr="camelsatbethlehe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886200"/>
            <a:ext cx="6529388"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5"/>
          <p:cNvSpPr>
            <a:spLocks noChangeArrowheads="1"/>
          </p:cNvSpPr>
          <p:nvPr/>
        </p:nvSpPr>
        <p:spPr bwMode="auto">
          <a:xfrm>
            <a:off x="1752600" y="6464300"/>
            <a:ext cx="6477000" cy="5334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None/>
              <a:defRPr/>
            </a:pPr>
            <a:r>
              <a:rPr lang="en-US" sz="2400">
                <a:effectLst>
                  <a:outerShdw blurRad="38100" dist="38100" dir="2700000" algn="tl">
                    <a:srgbClr val="000000"/>
                  </a:outerShdw>
                </a:effectLst>
              </a:rPr>
              <a:t>Canonicity is vital for those seeking God</a:t>
            </a:r>
          </a:p>
        </p:txBody>
      </p:sp>
      <p:sp>
        <p:nvSpPr>
          <p:cNvPr id="18438" name="Rectangle 6"/>
          <p:cNvSpPr>
            <a:spLocks noChangeArrowheads="1"/>
          </p:cNvSpPr>
          <p:nvPr/>
        </p:nvSpPr>
        <p:spPr bwMode="auto">
          <a:xfrm>
            <a:off x="4495800" y="1447800"/>
            <a:ext cx="4648200" cy="30480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None/>
              <a:defRPr/>
            </a:pPr>
            <a:r>
              <a:rPr lang="en-US" sz="2800" i="1" u="sng">
                <a:effectLst>
                  <a:outerShdw blurRad="38100" dist="38100" dir="2700000" algn="tl">
                    <a:srgbClr val="000000"/>
                  </a:outerShdw>
                </a:effectLst>
              </a:rPr>
              <a:t>Kriteria apa yang digunakan?</a:t>
            </a:r>
          </a:p>
          <a:p>
            <a:pPr marL="342900" indent="-342900" eaLnBrk="1" hangingPunct="1">
              <a:spcBef>
                <a:spcPct val="20000"/>
              </a:spcBef>
              <a:buClr>
                <a:schemeClr val="hlink"/>
              </a:buClr>
              <a:buSzPct val="90000"/>
              <a:buFont typeface="Wingdings" charset="0"/>
              <a:buBlip>
                <a:blip r:embed="rId6"/>
              </a:buBlip>
              <a:defRPr/>
            </a:pPr>
            <a:r>
              <a:rPr lang="en-US" sz="2800">
                <a:effectLst>
                  <a:outerShdw blurRad="38100" dist="38100" dir="2700000" algn="tl">
                    <a:srgbClr val="000000"/>
                  </a:outerShdw>
                </a:effectLst>
              </a:rPr>
              <a:t>Authoritative &amp; Enduring</a:t>
            </a:r>
          </a:p>
          <a:p>
            <a:pPr marL="342900" indent="-342900" eaLnBrk="1" hangingPunct="1">
              <a:spcBef>
                <a:spcPct val="20000"/>
              </a:spcBef>
              <a:buClr>
                <a:schemeClr val="hlink"/>
              </a:buClr>
              <a:buSzPct val="90000"/>
              <a:buFont typeface="Wingdings" charset="0"/>
              <a:buBlip>
                <a:blip r:embed="rId6"/>
              </a:buBlip>
              <a:defRPr/>
            </a:pPr>
            <a:r>
              <a:rPr lang="en-US" sz="2800">
                <a:effectLst>
                  <a:outerShdw blurRad="38100" dist="38100" dir="2700000" algn="tl">
                    <a:srgbClr val="000000"/>
                  </a:outerShdw>
                </a:effectLst>
              </a:rPr>
              <a:t>Doctrinal Suitability</a:t>
            </a:r>
          </a:p>
          <a:p>
            <a:pPr marL="342900" indent="-342900" eaLnBrk="1" hangingPunct="1">
              <a:spcBef>
                <a:spcPct val="20000"/>
              </a:spcBef>
              <a:buClr>
                <a:schemeClr val="hlink"/>
              </a:buClr>
              <a:buSzPct val="90000"/>
              <a:buFont typeface="Wingdings" charset="0"/>
              <a:buBlip>
                <a:blip r:embed="rId6"/>
              </a:buBlip>
              <a:defRPr/>
            </a:pPr>
            <a:r>
              <a:rPr lang="en-US" sz="2800">
                <a:effectLst>
                  <a:outerShdw blurRad="38100" dist="38100" dir="2700000" algn="tl">
                    <a:srgbClr val="000000"/>
                  </a:outerShdw>
                </a:effectLst>
              </a:rPr>
              <a:t>Prophetic Authorship</a:t>
            </a:r>
          </a:p>
          <a:p>
            <a:pPr marL="342900" indent="-342900" eaLnBrk="1" hangingPunct="1">
              <a:spcBef>
                <a:spcPct val="20000"/>
              </a:spcBef>
              <a:buClr>
                <a:schemeClr val="hlink"/>
              </a:buClr>
              <a:buSzPct val="90000"/>
              <a:buFont typeface="Wingdings" charset="0"/>
              <a:buBlip>
                <a:blip r:embed="rId6"/>
              </a:buBlip>
              <a:defRPr/>
            </a:pPr>
            <a:r>
              <a:rPr lang="en-US" sz="2800">
                <a:effectLst>
                  <a:outerShdw blurRad="38100" dist="38100" dir="2700000" algn="tl">
                    <a:srgbClr val="000000"/>
                  </a:outerShdw>
                </a:effectLst>
              </a:rPr>
              <a:t>Claim to be God</a:t>
            </a:r>
            <a:r>
              <a:rPr lang="ja-JP" altLang="en-US" sz="2800">
                <a:effectLst>
                  <a:outerShdw blurRad="38100" dist="38100" dir="2700000" algn="tl">
                    <a:srgbClr val="000000"/>
                  </a:outerShdw>
                </a:effectLst>
              </a:rPr>
              <a:t>’</a:t>
            </a:r>
            <a:r>
              <a:rPr lang="en-US" sz="2800">
                <a:effectLst>
                  <a:outerShdw blurRad="38100" dist="38100" dir="2700000" algn="tl">
                    <a:srgbClr val="000000"/>
                  </a:outerShdw>
                </a:effectLst>
              </a:rPr>
              <a:t>s Word</a:t>
            </a:r>
          </a:p>
          <a:p>
            <a:pPr marL="342900" indent="-342900" eaLnBrk="1" hangingPunct="1">
              <a:spcBef>
                <a:spcPct val="20000"/>
              </a:spcBef>
              <a:buClr>
                <a:schemeClr val="hlink"/>
              </a:buClr>
              <a:buSzPct val="90000"/>
              <a:buFont typeface="Wingdings" charset="0"/>
              <a:buBlip>
                <a:blip r:embed="rId6"/>
              </a:buBlip>
              <a:defRPr/>
            </a:pPr>
            <a:r>
              <a:rPr lang="en-US" sz="2800">
                <a:effectLst>
                  <a:outerShdw blurRad="38100" dist="38100" dir="2700000" algn="tl">
                    <a:srgbClr val="000000"/>
                  </a:outerShdw>
                </a:effectLst>
              </a:rPr>
              <a:t>Dynamic Character</a:t>
            </a:r>
          </a:p>
        </p:txBody>
      </p:sp>
      <p:sp>
        <p:nvSpPr>
          <p:cNvPr id="18435" name="Rectangle 3"/>
          <p:cNvSpPr>
            <a:spLocks noGrp="1" noChangeArrowheads="1"/>
          </p:cNvSpPr>
          <p:nvPr>
            <p:ph type="body" idx="1"/>
          </p:nvPr>
        </p:nvSpPr>
        <p:spPr>
          <a:xfrm>
            <a:off x="457200" y="1447800"/>
            <a:ext cx="4419600" cy="3200400"/>
          </a:xfrm>
        </p:spPr>
        <p:txBody>
          <a:bodyPr/>
          <a:lstStyle/>
          <a:p>
            <a:pPr eaLnBrk="1" hangingPunct="1">
              <a:buFont typeface="Wingdings" charset="0"/>
              <a:buNone/>
              <a:defRPr/>
            </a:pPr>
            <a:r>
              <a:rPr lang="en-US" sz="2800" i="1" u="sng">
                <a:latin typeface="Arial" charset="0"/>
                <a:ea typeface="ＭＳ Ｐゴシック" charset="0"/>
                <a:cs typeface="ＭＳ Ｐゴシック" charset="0"/>
              </a:rPr>
              <a:t>Mengapa diadaptasi telat?</a:t>
            </a:r>
          </a:p>
          <a:p>
            <a:pPr eaLnBrk="1" hangingPunct="1">
              <a:defRPr/>
            </a:pPr>
            <a:r>
              <a:rPr lang="en-US" sz="2800">
                <a:latin typeface="Arial" charset="0"/>
                <a:ea typeface="ＭＳ Ｐゴシック" charset="0"/>
                <a:cs typeface="ＭＳ Ｐゴシック" charset="0"/>
              </a:rPr>
              <a:t>Apocrypha</a:t>
            </a:r>
          </a:p>
          <a:p>
            <a:pPr eaLnBrk="1" hangingPunct="1">
              <a:defRPr/>
            </a:pPr>
            <a:r>
              <a:rPr lang="en-US" sz="2800">
                <a:latin typeface="Arial" charset="0"/>
                <a:ea typeface="ＭＳ Ｐゴシック" charset="0"/>
                <a:cs typeface="ＭＳ Ｐゴシック" charset="0"/>
              </a:rPr>
              <a:t>LXX</a:t>
            </a:r>
          </a:p>
          <a:p>
            <a:pPr eaLnBrk="1" hangingPunct="1">
              <a:defRPr/>
            </a:pPr>
            <a:r>
              <a:rPr lang="en-US" sz="2800">
                <a:latin typeface="Arial" charset="0"/>
                <a:ea typeface="ＭＳ Ｐゴシック" charset="0"/>
                <a:cs typeface="ＭＳ Ｐゴシック" charset="0"/>
              </a:rPr>
              <a:t>Antilegomena</a:t>
            </a:r>
          </a:p>
          <a:p>
            <a:pPr eaLnBrk="1" hangingPunct="1">
              <a:defRPr/>
            </a:pPr>
            <a:r>
              <a:rPr lang="en-US" sz="2800">
                <a:latin typeface="Arial" charset="0"/>
                <a:ea typeface="ＭＳ Ｐゴシック" charset="0"/>
                <a:cs typeface="ＭＳ Ｐゴシック" charset="0"/>
              </a:rPr>
              <a:t>Samaritans</a:t>
            </a:r>
          </a:p>
          <a:p>
            <a:pPr eaLnBrk="1" hangingPunct="1">
              <a:defRPr/>
            </a:pPr>
            <a:r>
              <a:rPr lang="en-US" sz="2800">
                <a:latin typeface="Arial" charset="0"/>
                <a:ea typeface="ＭＳ Ｐゴシック" charset="0"/>
                <a:cs typeface="ＭＳ Ｐゴシック" charset="0"/>
              </a:rPr>
              <a:t>Pharisaical Tradition</a:t>
            </a:r>
          </a:p>
        </p:txBody>
      </p:sp>
      <p:sp>
        <p:nvSpPr>
          <p:cNvPr id="153608" name="Text Box 14"/>
          <p:cNvSpPr txBox="1">
            <a:spLocks noChangeArrowheads="1"/>
          </p:cNvSpPr>
          <p:nvPr/>
        </p:nvSpPr>
        <p:spPr bwMode="auto">
          <a:xfrm>
            <a:off x="7924800" y="60325"/>
            <a:ext cx="1116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155-156</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8439"/>
                                        </p:tgtEl>
                                        <p:attrNameLst>
                                          <p:attrName>style.visibility</p:attrName>
                                        </p:attrNameLst>
                                      </p:cBhvr>
                                      <p:to>
                                        <p:strVal val="visible"/>
                                      </p:to>
                                    </p:set>
                                    <p:anim to="" calcmode="lin" valueType="num">
                                      <p:cBhvr>
                                        <p:cTn id="7" dur="1" fill="hold"/>
                                        <p:tgtEl>
                                          <p:spTgt spid="18439"/>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exit" presetSubtype="0" fill="hold" nodeType="clickEffect">
                                  <p:stCondLst>
                                    <p:cond delay="0"/>
                                  </p:stCondLst>
                                  <p:childTnLst>
                                    <p:animEffect transition="out" filter="fade">
                                      <p:cBhvr>
                                        <p:cTn id="11" dur="2000"/>
                                        <p:tgtEl>
                                          <p:spTgt spid="18439"/>
                                        </p:tgtEl>
                                      </p:cBhvr>
                                    </p:animEffect>
                                    <p:anim calcmode="lin" valueType="num">
                                      <p:cBhvr>
                                        <p:cTn id="12" dur="2000"/>
                                        <p:tgtEl>
                                          <p:spTgt spid="18439"/>
                                        </p:tgtEl>
                                        <p:attrNameLst>
                                          <p:attrName>style.rotation</p:attrName>
                                        </p:attrNameLst>
                                      </p:cBhvr>
                                      <p:tavLst>
                                        <p:tav tm="0">
                                          <p:val>
                                            <p:fltVal val="0"/>
                                          </p:val>
                                        </p:tav>
                                        <p:tav tm="100000">
                                          <p:val>
                                            <p:fltVal val="720"/>
                                          </p:val>
                                        </p:tav>
                                      </p:tavLst>
                                    </p:anim>
                                    <p:anim calcmode="lin" valueType="num">
                                      <p:cBhvr>
                                        <p:cTn id="13" dur="2000"/>
                                        <p:tgtEl>
                                          <p:spTgt spid="18439"/>
                                        </p:tgtEl>
                                        <p:attrNameLst>
                                          <p:attrName>ppt_h</p:attrName>
                                        </p:attrNameLst>
                                      </p:cBhvr>
                                      <p:tavLst>
                                        <p:tav tm="0">
                                          <p:val>
                                            <p:strVal val="ppt_h"/>
                                          </p:val>
                                        </p:tav>
                                        <p:tav tm="100000">
                                          <p:val>
                                            <p:fltVal val="0"/>
                                          </p:val>
                                        </p:tav>
                                      </p:tavLst>
                                    </p:anim>
                                    <p:anim calcmode="lin" valueType="num">
                                      <p:cBhvr>
                                        <p:cTn id="14" dur="2000"/>
                                        <p:tgtEl>
                                          <p:spTgt spid="18439"/>
                                        </p:tgtEl>
                                        <p:attrNameLst>
                                          <p:attrName>ppt_w</p:attrName>
                                        </p:attrNameLst>
                                      </p:cBhvr>
                                      <p:tavLst>
                                        <p:tav tm="0">
                                          <p:val>
                                            <p:strVal val="ppt_w"/>
                                          </p:val>
                                        </p:tav>
                                        <p:tav tm="100000">
                                          <p:val>
                                            <p:fltVal val="0"/>
                                          </p:val>
                                        </p:tav>
                                      </p:tavLst>
                                    </p:anim>
                                    <p:set>
                                      <p:cBhvr>
                                        <p:cTn id="15" dur="1" fill="hold">
                                          <p:stCondLst>
                                            <p:cond delay="1999"/>
                                          </p:stCondLst>
                                        </p:cTn>
                                        <p:tgtEl>
                                          <p:spTgt spid="18439"/>
                                        </p:tgtEl>
                                        <p:attrNameLst>
                                          <p:attrName>style.visibility</p:attrName>
                                        </p:attrNameLst>
                                      </p:cBhvr>
                                      <p:to>
                                        <p:strVal val="hidden"/>
                                      </p:to>
                                    </p:set>
                                  </p:childTnLst>
                                </p:cTn>
                              </p:par>
                              <p:par>
                                <p:cTn id="16" presetID="24" presetClass="entr" presetSubtype="0" fill="hold" nodeType="withEffect">
                                  <p:stCondLst>
                                    <p:cond delay="0"/>
                                  </p:stCondLst>
                                  <p:childTnLst>
                                    <p:set>
                                      <p:cBhvr>
                                        <p:cTn id="17" dur="1" fill="hold">
                                          <p:stCondLst>
                                            <p:cond delay="0"/>
                                          </p:stCondLst>
                                        </p:cTn>
                                        <p:tgtEl>
                                          <p:spTgt spid="18440"/>
                                        </p:tgtEl>
                                        <p:attrNameLst>
                                          <p:attrName>style.visibility</p:attrName>
                                        </p:attrNameLst>
                                      </p:cBhvr>
                                      <p:to>
                                        <p:strVal val="visible"/>
                                      </p:to>
                                    </p:set>
                                    <p:anim to="" calcmode="lin" valueType="num">
                                      <p:cBhvr>
                                        <p:cTn id="18" dur="1" fill="hold"/>
                                        <p:tgtEl>
                                          <p:spTgt spid="18440"/>
                                        </p:tgtEl>
                                        <p:attrNameLst>
                                          <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grpId="0" nodeType="clickEffect">
                                  <p:stCondLst>
                                    <p:cond delay="0"/>
                                  </p:stCondLst>
                                  <p:childTnLst>
                                    <p:set>
                                      <p:cBhvr>
                                        <p:cTn id="22" dur="1" fill="hold">
                                          <p:stCondLst>
                                            <p:cond delay="0"/>
                                          </p:stCondLst>
                                        </p:cTn>
                                        <p:tgtEl>
                                          <p:spTgt spid="18435">
                                            <p:txEl>
                                              <p:pRg st="0" end="0"/>
                                            </p:txEl>
                                          </p:spTgt>
                                        </p:tgtEl>
                                        <p:attrNameLst>
                                          <p:attrName>style.visibility</p:attrName>
                                        </p:attrNameLst>
                                      </p:cBhvr>
                                      <p:to>
                                        <p:strVal val="visible"/>
                                      </p:to>
                                    </p:set>
                                    <p:anim to="" calcmode="lin" valueType="num">
                                      <p:cBhvr>
                                        <p:cTn id="23" dur="1" fill="hold"/>
                                        <p:tgtEl>
                                          <p:spTgt spid="18435">
                                            <p:txEl>
                                              <p:pRg st="0" end="0"/>
                                            </p:txEl>
                                          </p:spTgt>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grpId="0" nodeType="clickEffect">
                                  <p:stCondLst>
                                    <p:cond delay="0"/>
                                  </p:stCondLst>
                                  <p:childTnLst>
                                    <p:set>
                                      <p:cBhvr>
                                        <p:cTn id="27" dur="1" fill="hold">
                                          <p:stCondLst>
                                            <p:cond delay="0"/>
                                          </p:stCondLst>
                                        </p:cTn>
                                        <p:tgtEl>
                                          <p:spTgt spid="18435">
                                            <p:txEl>
                                              <p:pRg st="1" end="1"/>
                                            </p:txEl>
                                          </p:spTgt>
                                        </p:tgtEl>
                                        <p:attrNameLst>
                                          <p:attrName>style.visibility</p:attrName>
                                        </p:attrNameLst>
                                      </p:cBhvr>
                                      <p:to>
                                        <p:strVal val="visible"/>
                                      </p:to>
                                    </p:set>
                                    <p:anim to="" calcmode="lin" valueType="num">
                                      <p:cBhvr>
                                        <p:cTn id="28" dur="1" fill="hold"/>
                                        <p:tgtEl>
                                          <p:spTgt spid="18435">
                                            <p:txEl>
                                              <p:pRg st="1" end="1"/>
                                            </p:txEl>
                                          </p:spTgt>
                                        </p:tgtEl>
                                        <p:attrNameLst>
                                          <p:attrName/>
                                        </p:attrNameLst>
                                      </p:cBhvr>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4" presetClass="entr" presetSubtype="0" fill="hold" grpId="0" nodeType="clickEffect">
                                  <p:stCondLst>
                                    <p:cond delay="0"/>
                                  </p:stCondLst>
                                  <p:childTnLst>
                                    <p:set>
                                      <p:cBhvr>
                                        <p:cTn id="32" dur="1" fill="hold">
                                          <p:stCondLst>
                                            <p:cond delay="0"/>
                                          </p:stCondLst>
                                        </p:cTn>
                                        <p:tgtEl>
                                          <p:spTgt spid="18435">
                                            <p:txEl>
                                              <p:pRg st="2" end="2"/>
                                            </p:txEl>
                                          </p:spTgt>
                                        </p:tgtEl>
                                        <p:attrNameLst>
                                          <p:attrName>style.visibility</p:attrName>
                                        </p:attrNameLst>
                                      </p:cBhvr>
                                      <p:to>
                                        <p:strVal val="visible"/>
                                      </p:to>
                                    </p:set>
                                    <p:anim to="" calcmode="lin" valueType="num">
                                      <p:cBhvr>
                                        <p:cTn id="33" dur="1" fill="hold"/>
                                        <p:tgtEl>
                                          <p:spTgt spid="18435">
                                            <p:txEl>
                                              <p:pRg st="2" end="2"/>
                                            </p:txEl>
                                          </p:spTgt>
                                        </p:tgtEl>
                                        <p:attrNameLst>
                                          <p:attrName/>
                                        </p:attrNameLst>
                                      </p:cBhvr>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4" presetClass="entr" presetSubtype="0" fill="hold" grpId="0" nodeType="clickEffect">
                                  <p:stCondLst>
                                    <p:cond delay="0"/>
                                  </p:stCondLst>
                                  <p:childTnLst>
                                    <p:set>
                                      <p:cBhvr>
                                        <p:cTn id="37" dur="1" fill="hold">
                                          <p:stCondLst>
                                            <p:cond delay="0"/>
                                          </p:stCondLst>
                                        </p:cTn>
                                        <p:tgtEl>
                                          <p:spTgt spid="18435">
                                            <p:txEl>
                                              <p:pRg st="3" end="3"/>
                                            </p:txEl>
                                          </p:spTgt>
                                        </p:tgtEl>
                                        <p:attrNameLst>
                                          <p:attrName>style.visibility</p:attrName>
                                        </p:attrNameLst>
                                      </p:cBhvr>
                                      <p:to>
                                        <p:strVal val="visible"/>
                                      </p:to>
                                    </p:set>
                                    <p:anim to="" calcmode="lin" valueType="num">
                                      <p:cBhvr>
                                        <p:cTn id="38" dur="1" fill="hold"/>
                                        <p:tgtEl>
                                          <p:spTgt spid="18435">
                                            <p:txEl>
                                              <p:pRg st="3" end="3"/>
                                            </p:txEl>
                                          </p:spTgt>
                                        </p:tgtEl>
                                        <p:attrNameLst>
                                          <p:attrName/>
                                        </p:attrNameLst>
                                      </p:cBhvr>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4" presetClass="entr" presetSubtype="0" fill="hold" grpId="0" nodeType="clickEffect">
                                  <p:stCondLst>
                                    <p:cond delay="0"/>
                                  </p:stCondLst>
                                  <p:childTnLst>
                                    <p:set>
                                      <p:cBhvr>
                                        <p:cTn id="42" dur="1" fill="hold">
                                          <p:stCondLst>
                                            <p:cond delay="0"/>
                                          </p:stCondLst>
                                        </p:cTn>
                                        <p:tgtEl>
                                          <p:spTgt spid="18435">
                                            <p:txEl>
                                              <p:pRg st="4" end="4"/>
                                            </p:txEl>
                                          </p:spTgt>
                                        </p:tgtEl>
                                        <p:attrNameLst>
                                          <p:attrName>style.visibility</p:attrName>
                                        </p:attrNameLst>
                                      </p:cBhvr>
                                      <p:to>
                                        <p:strVal val="visible"/>
                                      </p:to>
                                    </p:set>
                                    <p:anim to="" calcmode="lin" valueType="num">
                                      <p:cBhvr>
                                        <p:cTn id="43" dur="1" fill="hold"/>
                                        <p:tgtEl>
                                          <p:spTgt spid="18435">
                                            <p:txEl>
                                              <p:pRg st="4" end="4"/>
                                            </p:txEl>
                                          </p:spTgt>
                                        </p:tgtEl>
                                        <p:attrNameLst>
                                          <p:attrName/>
                                        </p:attrNameLst>
                                      </p:cBhvr>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4" presetClass="entr" presetSubtype="0" fill="hold" grpId="0" nodeType="clickEffect">
                                  <p:stCondLst>
                                    <p:cond delay="0"/>
                                  </p:stCondLst>
                                  <p:childTnLst>
                                    <p:set>
                                      <p:cBhvr>
                                        <p:cTn id="47" dur="1" fill="hold">
                                          <p:stCondLst>
                                            <p:cond delay="0"/>
                                          </p:stCondLst>
                                        </p:cTn>
                                        <p:tgtEl>
                                          <p:spTgt spid="18435">
                                            <p:txEl>
                                              <p:pRg st="5" end="5"/>
                                            </p:txEl>
                                          </p:spTgt>
                                        </p:tgtEl>
                                        <p:attrNameLst>
                                          <p:attrName>style.visibility</p:attrName>
                                        </p:attrNameLst>
                                      </p:cBhvr>
                                      <p:to>
                                        <p:strVal val="visible"/>
                                      </p:to>
                                    </p:set>
                                    <p:anim to="" calcmode="lin" valueType="num">
                                      <p:cBhvr>
                                        <p:cTn id="48" dur="1" fill="hold"/>
                                        <p:tgtEl>
                                          <p:spTgt spid="18435">
                                            <p:txEl>
                                              <p:pRg st="5" end="5"/>
                                            </p:txEl>
                                          </p:spTgt>
                                        </p:tgtEl>
                                        <p:attrNameLst>
                                          <p:attrName/>
                                        </p:attrNameLst>
                                      </p:cBhvr>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18438">
                                            <p:txEl>
                                              <p:pRg st="0" end="0"/>
                                            </p:txEl>
                                          </p:spTgt>
                                        </p:tgtEl>
                                        <p:attrNameLst>
                                          <p:attrName>style.visibility</p:attrName>
                                        </p:attrNameLst>
                                      </p:cBhvr>
                                      <p:to>
                                        <p:strVal val="visible"/>
                                      </p:to>
                                    </p:set>
                                    <p:animEffect transition="in" filter="checkerboard(across)">
                                      <p:cBhvr>
                                        <p:cTn id="53" dur="500"/>
                                        <p:tgtEl>
                                          <p:spTgt spid="18438">
                                            <p:txEl>
                                              <p:pRg st="0" end="0"/>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18438">
                                            <p:txEl>
                                              <p:pRg st="1" end="1"/>
                                            </p:txEl>
                                          </p:spTgt>
                                        </p:tgtEl>
                                        <p:attrNameLst>
                                          <p:attrName>style.visibility</p:attrName>
                                        </p:attrNameLst>
                                      </p:cBhvr>
                                      <p:to>
                                        <p:strVal val="visible"/>
                                      </p:to>
                                    </p:set>
                                    <p:animEffect transition="in" filter="checkerboard(across)">
                                      <p:cBhvr>
                                        <p:cTn id="58" dur="500"/>
                                        <p:tgtEl>
                                          <p:spTgt spid="18438">
                                            <p:txEl>
                                              <p:pRg st="1" end="1"/>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18438">
                                            <p:txEl>
                                              <p:pRg st="2" end="2"/>
                                            </p:txEl>
                                          </p:spTgt>
                                        </p:tgtEl>
                                        <p:attrNameLst>
                                          <p:attrName>style.visibility</p:attrName>
                                        </p:attrNameLst>
                                      </p:cBhvr>
                                      <p:to>
                                        <p:strVal val="visible"/>
                                      </p:to>
                                    </p:set>
                                    <p:animEffect transition="in" filter="checkerboard(across)">
                                      <p:cBhvr>
                                        <p:cTn id="63" dur="500"/>
                                        <p:tgtEl>
                                          <p:spTgt spid="18438">
                                            <p:txEl>
                                              <p:pRg st="2" end="2"/>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18438">
                                            <p:txEl>
                                              <p:pRg st="3" end="3"/>
                                            </p:txEl>
                                          </p:spTgt>
                                        </p:tgtEl>
                                        <p:attrNameLst>
                                          <p:attrName>style.visibility</p:attrName>
                                        </p:attrNameLst>
                                      </p:cBhvr>
                                      <p:to>
                                        <p:strVal val="visible"/>
                                      </p:to>
                                    </p:set>
                                    <p:animEffect transition="in" filter="checkerboard(across)">
                                      <p:cBhvr>
                                        <p:cTn id="68" dur="500"/>
                                        <p:tgtEl>
                                          <p:spTgt spid="18438">
                                            <p:txEl>
                                              <p:pRg st="3" end="3"/>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 presetClass="entr" presetSubtype="10" fill="hold" grpId="0" nodeType="clickEffect">
                                  <p:stCondLst>
                                    <p:cond delay="0"/>
                                  </p:stCondLst>
                                  <p:childTnLst>
                                    <p:set>
                                      <p:cBhvr>
                                        <p:cTn id="72" dur="1" fill="hold">
                                          <p:stCondLst>
                                            <p:cond delay="0"/>
                                          </p:stCondLst>
                                        </p:cTn>
                                        <p:tgtEl>
                                          <p:spTgt spid="18438">
                                            <p:txEl>
                                              <p:pRg st="4" end="4"/>
                                            </p:txEl>
                                          </p:spTgt>
                                        </p:tgtEl>
                                        <p:attrNameLst>
                                          <p:attrName>style.visibility</p:attrName>
                                        </p:attrNameLst>
                                      </p:cBhvr>
                                      <p:to>
                                        <p:strVal val="visible"/>
                                      </p:to>
                                    </p:set>
                                    <p:animEffect transition="in" filter="checkerboard(across)">
                                      <p:cBhvr>
                                        <p:cTn id="73" dur="500"/>
                                        <p:tgtEl>
                                          <p:spTgt spid="18438">
                                            <p:txEl>
                                              <p:pRg st="4" end="4"/>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5" presetClass="entr" presetSubtype="10" fill="hold" grpId="0" nodeType="clickEffect">
                                  <p:stCondLst>
                                    <p:cond delay="0"/>
                                  </p:stCondLst>
                                  <p:childTnLst>
                                    <p:set>
                                      <p:cBhvr>
                                        <p:cTn id="77" dur="1" fill="hold">
                                          <p:stCondLst>
                                            <p:cond delay="0"/>
                                          </p:stCondLst>
                                        </p:cTn>
                                        <p:tgtEl>
                                          <p:spTgt spid="18438">
                                            <p:txEl>
                                              <p:pRg st="5" end="5"/>
                                            </p:txEl>
                                          </p:spTgt>
                                        </p:tgtEl>
                                        <p:attrNameLst>
                                          <p:attrName>style.visibility</p:attrName>
                                        </p:attrNameLst>
                                      </p:cBhvr>
                                      <p:to>
                                        <p:strVal val="visible"/>
                                      </p:to>
                                    </p:set>
                                    <p:animEffect transition="in" filter="checkerboard(across)">
                                      <p:cBhvr>
                                        <p:cTn id="78" dur="500"/>
                                        <p:tgtEl>
                                          <p:spTgt spid="1843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allAtOnce"/>
      <p:bldP spid="1843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5" descr="j03046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1119188"/>
            <a:ext cx="1600200"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Rectangle 2"/>
          <p:cNvSpPr>
            <a:spLocks noGrp="1" noChangeArrowheads="1"/>
          </p:cNvSpPr>
          <p:nvPr>
            <p:ph type="title"/>
          </p:nvPr>
        </p:nvSpPr>
        <p:spPr>
          <a:xfrm>
            <a:off x="5486400" y="277813"/>
            <a:ext cx="3581400" cy="1246187"/>
          </a:xfrm>
        </p:spPr>
        <p:txBody>
          <a:bodyPr/>
          <a:lstStyle/>
          <a:p>
            <a:pPr eaLnBrk="1" hangingPunct="1">
              <a:defRPr/>
            </a:pPr>
            <a:r>
              <a:rPr lang="en-US">
                <a:latin typeface="Arial" charset="0"/>
                <a:ea typeface="ＭＳ Ｐゴシック" charset="0"/>
                <a:cs typeface="ＭＳ Ｐゴシック" charset="0"/>
              </a:rPr>
              <a:t>Kanonitas PB</a:t>
            </a:r>
          </a:p>
        </p:txBody>
      </p:sp>
      <p:sp>
        <p:nvSpPr>
          <p:cNvPr id="31747" name="Rectangle 3"/>
          <p:cNvSpPr>
            <a:spLocks noGrp="1" noChangeArrowheads="1"/>
          </p:cNvSpPr>
          <p:nvPr>
            <p:ph type="body" idx="1"/>
          </p:nvPr>
        </p:nvSpPr>
        <p:spPr>
          <a:xfrm>
            <a:off x="5562600" y="1600200"/>
            <a:ext cx="3581400" cy="5257800"/>
          </a:xfrm>
        </p:spPr>
        <p:txBody>
          <a:bodyPr/>
          <a:lstStyle/>
          <a:p>
            <a:pPr eaLnBrk="1" hangingPunct="1">
              <a:defRPr/>
            </a:pPr>
            <a:r>
              <a:rPr lang="en-US">
                <a:latin typeface="Arial" charset="0"/>
                <a:ea typeface="ＭＳ Ｐゴシック" charset="0"/>
                <a:cs typeface="ＭＳ Ｐゴシック" charset="0"/>
              </a:rPr>
              <a:t>Apostolik</a:t>
            </a:r>
          </a:p>
          <a:p>
            <a:pPr eaLnBrk="1" hangingPunct="1">
              <a:defRPr/>
            </a:pPr>
            <a:r>
              <a:rPr lang="en-US">
                <a:latin typeface="Arial" charset="0"/>
                <a:ea typeface="ＭＳ Ｐゴシック" charset="0"/>
                <a:cs typeface="ＭＳ Ｐゴシック" charset="0"/>
              </a:rPr>
              <a:t>Diterima</a:t>
            </a:r>
          </a:p>
        </p:txBody>
      </p:sp>
      <p:pic>
        <p:nvPicPr>
          <p:cNvPr id="155652" name="Picture 4" descr="NTcan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359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3" name="Text Box 6"/>
          <p:cNvSpPr txBox="1">
            <a:spLocks noChangeArrowheads="1"/>
          </p:cNvSpPr>
          <p:nvPr/>
        </p:nvSpPr>
        <p:spPr bwMode="auto">
          <a:xfrm>
            <a:off x="8001000" y="60325"/>
            <a:ext cx="1116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156-157</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dissolve">
                                      <p:cBhvr>
                                        <p:cTn id="7" dur="500"/>
                                        <p:tgtEl>
                                          <p:spTgt spid="31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dissolve">
                                      <p:cBhvr>
                                        <p:cTn id="12" dur="500"/>
                                        <p:tgtEl>
                                          <p:spTgt spid="317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p:cNvPicPr>
            <a:picLocks noChangeAspect="1" noChangeArrowheads="1"/>
          </p:cNvPicPr>
          <p:nvPr/>
        </p:nvPicPr>
        <p:blipFill>
          <a:blip r:embed="rId3">
            <a:extLst>
              <a:ext uri="{28A0092B-C50C-407E-A947-70E740481C1C}">
                <a14:useLocalDpi xmlns:a14="http://schemas.microsoft.com/office/drawing/2010/main" val="0"/>
              </a:ext>
            </a:extLst>
          </a:blip>
          <a:srcRect l="34021" t="18146" r="4736" b="10155"/>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355331" name="Oval 3"/>
          <p:cNvSpPr>
            <a:spLocks noChangeArrowheads="1"/>
          </p:cNvSpPr>
          <p:nvPr/>
        </p:nvSpPr>
        <p:spPr bwMode="auto">
          <a:xfrm>
            <a:off x="3906838" y="457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p>
        </p:txBody>
      </p:sp>
      <p:sp>
        <p:nvSpPr>
          <p:cNvPr id="355332" name="Oval 4"/>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p>
        </p:txBody>
      </p:sp>
      <p:sp>
        <p:nvSpPr>
          <p:cNvPr id="355333" name="Rectangle 5"/>
          <p:cNvSpPr>
            <a:spLocks noGrp="1" noChangeArrowheads="1"/>
          </p:cNvSpPr>
          <p:nvPr>
            <p:ph type="title" idx="4294967295"/>
          </p:nvPr>
        </p:nvSpPr>
        <p:spPr>
          <a:xfrm>
            <a:off x="152400" y="2960688"/>
            <a:ext cx="4191000" cy="3041650"/>
          </a:xfrm>
          <a:solidFill>
            <a:srgbClr val="020009"/>
          </a:solidFill>
          <a:effectLst>
            <a:outerShdw blurRad="63500" dist="53882" dir="2700000" algn="ctr" rotWithShape="0">
              <a:srgbClr val="020009">
                <a:alpha val="74998"/>
              </a:srgbClr>
            </a:outerShdw>
          </a:effectLst>
        </p:spPr>
        <p:txBody>
          <a:bodyPr lIns="73622" tIns="36810" rIns="73622" bIns="36810" anchor="t">
            <a:spAutoFit/>
          </a:bodyPr>
          <a:lstStyle/>
          <a:p>
            <a:pPr algn="ctr">
              <a:spcBef>
                <a:spcPct val="50000"/>
              </a:spcBef>
              <a:defRPr/>
            </a:pPr>
            <a:r>
              <a:rPr lang="en-US" sz="3900" b="1">
                <a:solidFill>
                  <a:srgbClr val="FFEA18"/>
                </a:solidFill>
                <a:latin typeface="Comic Sans MS" charset="0"/>
                <a:ea typeface="ＭＳ Ｐゴシック" charset="0"/>
                <a:cs typeface="ＭＳ Ｐゴシック" charset="0"/>
              </a:rPr>
              <a:t>Paulus menyebutkan Injil Lukas </a:t>
            </a:r>
            <a:r>
              <a:rPr lang="ja-JP" altLang="en-US" sz="3900" b="1">
                <a:solidFill>
                  <a:srgbClr val="FFEA18"/>
                </a:solidFill>
                <a:latin typeface="Comic Sans MS" charset="0"/>
                <a:ea typeface="ＭＳ Ｐゴシック" charset="0"/>
                <a:cs typeface="ＭＳ Ｐゴシック" charset="0"/>
              </a:rPr>
              <a:t>“</a:t>
            </a:r>
            <a:r>
              <a:rPr lang="en-US" sz="3900" b="1">
                <a:solidFill>
                  <a:srgbClr val="FFEA18"/>
                </a:solidFill>
                <a:latin typeface="Comic Sans MS" charset="0"/>
                <a:ea typeface="ＭＳ Ｐゴシック" charset="0"/>
                <a:cs typeface="ＭＳ Ｐゴシック" charset="0"/>
              </a:rPr>
              <a:t>Kitab</a:t>
            </a:r>
            <a:r>
              <a:rPr lang="ja-JP" altLang="en-US" sz="3900" b="1">
                <a:solidFill>
                  <a:srgbClr val="FFEA18"/>
                </a:solidFill>
                <a:latin typeface="Comic Sans MS" charset="0"/>
                <a:ea typeface="ＭＳ Ｐゴシック" charset="0"/>
                <a:cs typeface="ＭＳ Ｐゴシック" charset="0"/>
              </a:rPr>
              <a:t>”</a:t>
            </a:r>
            <a:r>
              <a:rPr lang="en-US" sz="3900" b="1">
                <a:solidFill>
                  <a:srgbClr val="FFEA18"/>
                </a:solidFill>
                <a:latin typeface="Comic Sans MS" charset="0"/>
                <a:ea typeface="ＭＳ Ｐゴシック" charset="0"/>
                <a:cs typeface="ＭＳ Ｐゴシック" charset="0"/>
              </a:rPr>
              <a:t> dalam waktu 5 tahun</a:t>
            </a:r>
          </a:p>
        </p:txBody>
      </p:sp>
      <p:sp>
        <p:nvSpPr>
          <p:cNvPr id="355334" name="Text Box 6"/>
          <p:cNvSpPr txBox="1">
            <a:spLocks noChangeArrowheads="1"/>
          </p:cNvSpPr>
          <p:nvPr/>
        </p:nvSpPr>
        <p:spPr bwMode="auto">
          <a:xfrm>
            <a:off x="6858000" y="2971800"/>
            <a:ext cx="2044700" cy="1187450"/>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smtClean="0">
                <a:effectLst>
                  <a:outerShdw blurRad="38100" dist="38100" dir="2700000" algn="tl">
                    <a:srgbClr val="000000"/>
                  </a:outerShdw>
                </a:effectLst>
                <a:latin typeface="26" charset="0"/>
              </a:rPr>
              <a:t>Kaisarea</a:t>
            </a:r>
          </a:p>
          <a:p>
            <a:pPr>
              <a:defRPr/>
            </a:pPr>
            <a:r>
              <a:rPr lang="en-US" b="1" smtClean="0">
                <a:effectLst>
                  <a:outerShdw blurRad="38100" dist="38100" dir="2700000" algn="tl">
                    <a:srgbClr val="000000"/>
                  </a:outerShdw>
                </a:effectLst>
                <a:latin typeface="26" charset="0"/>
              </a:rPr>
              <a:t>Lukas ditulis</a:t>
            </a:r>
          </a:p>
          <a:p>
            <a:pPr>
              <a:defRPr/>
            </a:pPr>
            <a:r>
              <a:rPr lang="en-US" b="1" smtClean="0">
                <a:effectLst>
                  <a:outerShdw blurRad="38100" dist="38100" dir="2700000" algn="tl">
                    <a:srgbClr val="000000"/>
                  </a:outerShdw>
                </a:effectLst>
                <a:latin typeface="26" charset="0"/>
              </a:rPr>
              <a:t>AD 57-59</a:t>
            </a:r>
            <a:endParaRPr lang="en-US" smtClean="0">
              <a:effectLst>
                <a:outerShdw blurRad="38100" dist="38100" dir="2700000" algn="tl">
                  <a:srgbClr val="000000"/>
                </a:outerShdw>
              </a:effectLst>
              <a:latin typeface="26" charset="0"/>
            </a:endParaRPr>
          </a:p>
        </p:txBody>
      </p:sp>
      <p:sp>
        <p:nvSpPr>
          <p:cNvPr id="355335" name="Text Box 7"/>
          <p:cNvSpPr txBox="1">
            <a:spLocks noChangeArrowheads="1"/>
          </p:cNvSpPr>
          <p:nvPr/>
        </p:nvSpPr>
        <p:spPr bwMode="auto">
          <a:xfrm>
            <a:off x="193675" y="609600"/>
            <a:ext cx="4006850" cy="1187450"/>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en-US" b="1" smtClean="0">
                <a:effectLst>
                  <a:outerShdw blurRad="38100" dist="38100" dir="2700000" algn="tl">
                    <a:srgbClr val="000000"/>
                  </a:outerShdw>
                </a:effectLst>
                <a:latin typeface="26" charset="0"/>
              </a:rPr>
              <a:t>Masedonia</a:t>
            </a:r>
          </a:p>
          <a:p>
            <a:pPr algn="r">
              <a:defRPr/>
            </a:pPr>
            <a:r>
              <a:rPr lang="en-US" b="1" smtClean="0">
                <a:effectLst>
                  <a:outerShdw blurRad="38100" dist="38100" dir="2700000" algn="tl">
                    <a:srgbClr val="000000"/>
                  </a:outerShdw>
                </a:effectLst>
                <a:latin typeface="26" charset="0"/>
              </a:rPr>
              <a:t>Paulus Menulis 1 Timotius</a:t>
            </a:r>
          </a:p>
          <a:p>
            <a:pPr algn="r">
              <a:defRPr/>
            </a:pPr>
            <a:r>
              <a:rPr lang="en-US" b="1" smtClean="0">
                <a:effectLst>
                  <a:outerShdw blurRad="38100" dist="38100" dir="2700000" algn="tl">
                    <a:srgbClr val="000000"/>
                  </a:outerShdw>
                </a:effectLst>
                <a:latin typeface="26" charset="0"/>
              </a:rPr>
              <a:t>AD 62</a:t>
            </a:r>
            <a:endParaRPr lang="en-US" smtClean="0">
              <a:effectLst>
                <a:outerShdw blurRad="38100" dist="38100" dir="2700000" algn="tl">
                  <a:srgbClr val="000000"/>
                </a:outerShdw>
              </a:effectLst>
              <a:latin typeface="26" charset="0"/>
            </a:endParaRPr>
          </a:p>
        </p:txBody>
      </p:sp>
      <p:sp>
        <p:nvSpPr>
          <p:cNvPr id="355336" name="Text Box 8"/>
          <p:cNvSpPr txBox="1">
            <a:spLocks noChangeArrowheads="1"/>
          </p:cNvSpPr>
          <p:nvPr/>
        </p:nvSpPr>
        <p:spPr bwMode="auto">
          <a:xfrm>
            <a:off x="4495800" y="4724400"/>
            <a:ext cx="4495800" cy="1997075"/>
          </a:xfrm>
          <a:prstGeom prst="rect">
            <a:avLst/>
          </a:prstGeom>
          <a:solidFill>
            <a:schemeClr val="hlink"/>
          </a:solidFill>
          <a:ln w="9525">
            <a:noFill/>
            <a:miter lim="800000"/>
            <a:headEnd/>
            <a:tailEnd/>
          </a:ln>
          <a:effectLst>
            <a:outerShdw blurRad="63500" dist="107763" dir="189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smtClean="0">
                <a:effectLst>
                  <a:outerShdw blurRad="38100" dist="38100" dir="2700000" algn="tl">
                    <a:srgbClr val="000000"/>
                  </a:outerShdw>
                </a:effectLst>
                <a:latin typeface="26" charset="0"/>
              </a:rPr>
              <a:t>Stay in that house, eating and drinking whatever </a:t>
            </a:r>
            <a:br>
              <a:rPr lang="en-US" b="1" smtClean="0">
                <a:effectLst>
                  <a:outerShdw blurRad="38100" dist="38100" dir="2700000" algn="tl">
                    <a:srgbClr val="000000"/>
                  </a:outerShdw>
                </a:effectLst>
                <a:latin typeface="26" charset="0"/>
              </a:rPr>
            </a:br>
            <a:r>
              <a:rPr lang="en-US" b="1" smtClean="0">
                <a:effectLst>
                  <a:outerShdw blurRad="38100" dist="38100" dir="2700000" algn="tl">
                    <a:srgbClr val="000000"/>
                  </a:outerShdw>
                </a:effectLst>
                <a:latin typeface="26" charset="0"/>
              </a:rPr>
              <a:t>they give you, for </a:t>
            </a:r>
            <a:br>
              <a:rPr lang="en-US" b="1" smtClean="0">
                <a:effectLst>
                  <a:outerShdw blurRad="38100" dist="38100" dir="2700000" algn="tl">
                    <a:srgbClr val="000000"/>
                  </a:outerShdw>
                </a:effectLst>
                <a:latin typeface="26" charset="0"/>
              </a:rPr>
            </a:br>
            <a:r>
              <a:rPr lang="en-US" b="1" smtClean="0">
                <a:solidFill>
                  <a:srgbClr val="F6FF28"/>
                </a:solidFill>
                <a:effectLst>
                  <a:outerShdw blurRad="38100" dist="38100" dir="2700000" algn="tl">
                    <a:srgbClr val="000000"/>
                  </a:outerShdw>
                </a:effectLst>
                <a:latin typeface="26" charset="0"/>
              </a:rPr>
              <a:t>the worker deserves his wages</a:t>
            </a:r>
            <a:r>
              <a:rPr lang="en-US" b="1" smtClean="0">
                <a:effectLst>
                  <a:outerShdw blurRad="38100" dist="38100" dir="2700000" algn="tl">
                    <a:srgbClr val="000000"/>
                  </a:outerShdw>
                </a:effectLst>
                <a:latin typeface="26" charset="0"/>
              </a:rPr>
              <a:t>… (Luke 10:7)</a:t>
            </a:r>
          </a:p>
        </p:txBody>
      </p:sp>
      <p:sp>
        <p:nvSpPr>
          <p:cNvPr id="355337" name="Text Box 9"/>
          <p:cNvSpPr txBox="1">
            <a:spLocks noChangeArrowheads="1"/>
          </p:cNvSpPr>
          <p:nvPr/>
        </p:nvSpPr>
        <p:spPr bwMode="auto">
          <a:xfrm>
            <a:off x="4495800" y="136525"/>
            <a:ext cx="4495800" cy="1997075"/>
          </a:xfrm>
          <a:prstGeom prst="rect">
            <a:avLst/>
          </a:prstGeom>
          <a:solidFill>
            <a:schemeClr val="hlink"/>
          </a:solidFill>
          <a:ln w="9525">
            <a:noFill/>
            <a:miter lim="800000"/>
            <a:headEnd/>
            <a:tailEnd/>
          </a:ln>
          <a:effectLst>
            <a:outerShdw blurRad="63500" dist="38099" dir="2700000" algn="ctr" rotWithShape="0">
              <a:srgbClr val="020009">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smtClean="0">
                <a:effectLst>
                  <a:outerShdw blurRad="38100" dist="38100" dir="2700000" algn="tl">
                    <a:srgbClr val="000000"/>
                  </a:outerShdw>
                </a:effectLst>
                <a:latin typeface="26" charset="0"/>
              </a:rPr>
              <a:t>For the Scripture says, </a:t>
            </a:r>
            <a:r>
              <a:rPr lang="ja-JP" altLang="en-US" b="1" smtClean="0">
                <a:effectLst>
                  <a:outerShdw blurRad="38100" dist="38100" dir="2700000" algn="tl">
                    <a:srgbClr val="000000"/>
                  </a:outerShdw>
                </a:effectLst>
                <a:latin typeface="26" charset="0"/>
              </a:rPr>
              <a:t>“</a:t>
            </a:r>
            <a:r>
              <a:rPr lang="en-US" b="1" smtClean="0">
                <a:effectLst>
                  <a:outerShdw blurRad="38100" dist="38100" dir="2700000" algn="tl">
                    <a:srgbClr val="000000"/>
                  </a:outerShdw>
                </a:effectLst>
                <a:latin typeface="26" charset="0"/>
              </a:rPr>
              <a:t>Do not muzzle the ox  while it is treading out the grain,</a:t>
            </a:r>
            <a:r>
              <a:rPr lang="ja-JP" altLang="en-US" b="1" smtClean="0">
                <a:effectLst>
                  <a:outerShdw blurRad="38100" dist="38100" dir="2700000" algn="tl">
                    <a:srgbClr val="000000"/>
                  </a:outerShdw>
                </a:effectLst>
                <a:latin typeface="26" charset="0"/>
              </a:rPr>
              <a:t>”</a:t>
            </a:r>
            <a:r>
              <a:rPr lang="en-US" b="1" smtClean="0">
                <a:effectLst>
                  <a:outerShdw blurRad="38100" dist="38100" dir="2700000" algn="tl">
                    <a:srgbClr val="000000"/>
                  </a:outerShdw>
                </a:effectLst>
                <a:latin typeface="26" charset="0"/>
              </a:rPr>
              <a:t> and </a:t>
            </a:r>
            <a:r>
              <a:rPr lang="ja-JP" altLang="en-US" b="1" smtClean="0">
                <a:solidFill>
                  <a:srgbClr val="F6FF28"/>
                </a:solidFill>
                <a:effectLst>
                  <a:outerShdw blurRad="38100" dist="38100" dir="2700000" algn="tl">
                    <a:srgbClr val="000000"/>
                  </a:outerShdw>
                </a:effectLst>
                <a:latin typeface="26" charset="0"/>
              </a:rPr>
              <a:t>“</a:t>
            </a:r>
            <a:r>
              <a:rPr lang="en-US" b="1" smtClean="0">
                <a:solidFill>
                  <a:srgbClr val="F6FF28"/>
                </a:solidFill>
                <a:effectLst>
                  <a:outerShdw blurRad="38100" dist="38100" dir="2700000" algn="tl">
                    <a:srgbClr val="000000"/>
                  </a:outerShdw>
                </a:effectLst>
                <a:latin typeface="26" charset="0"/>
              </a:rPr>
              <a:t>The worker deserves his wages</a:t>
            </a:r>
            <a:r>
              <a:rPr lang="ja-JP" altLang="en-US" b="1" smtClean="0">
                <a:solidFill>
                  <a:srgbClr val="F6FF28"/>
                </a:solidFill>
                <a:effectLst>
                  <a:outerShdw blurRad="38100" dist="38100" dir="2700000" algn="tl">
                    <a:srgbClr val="000000"/>
                  </a:outerShdw>
                </a:effectLst>
                <a:latin typeface="26" charset="0"/>
              </a:rPr>
              <a:t>”</a:t>
            </a:r>
            <a:r>
              <a:rPr lang="en-US" b="1" smtClean="0">
                <a:effectLst>
                  <a:outerShdw blurRad="38100" dist="38100" dir="2700000" algn="tl">
                    <a:srgbClr val="000000"/>
                  </a:outerShdw>
                </a:effectLst>
                <a:latin typeface="26" charset="0"/>
              </a:rPr>
              <a:t> (1 Timothy 5:18).</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
                                  </p:stCondLst>
                                  <p:childTnLst>
                                    <p:set>
                                      <p:cBhvr>
                                        <p:cTn id="6" dur="1" fill="hold">
                                          <p:stCondLst>
                                            <p:cond delay="0"/>
                                          </p:stCondLst>
                                        </p:cTn>
                                        <p:tgtEl>
                                          <p:spTgt spid="355332"/>
                                        </p:tgtEl>
                                        <p:attrNameLst>
                                          <p:attrName>style.visibility</p:attrName>
                                        </p:attrNameLst>
                                      </p:cBhvr>
                                      <p:to>
                                        <p:strVal val="visible"/>
                                      </p:to>
                                    </p:set>
                                    <p:anim calcmode="lin" valueType="num">
                                      <p:cBhvr>
                                        <p:cTn id="7" dur="500" fill="hold"/>
                                        <p:tgtEl>
                                          <p:spTgt spid="355332"/>
                                        </p:tgtEl>
                                        <p:attrNameLst>
                                          <p:attrName>ppt_w</p:attrName>
                                        </p:attrNameLst>
                                      </p:cBhvr>
                                      <p:tavLst>
                                        <p:tav tm="0">
                                          <p:val>
                                            <p:strVal val="(6*min(max(#ppt_w*#ppt_h,.3),1)-7.4)/-.7*#ppt_w"/>
                                          </p:val>
                                        </p:tav>
                                        <p:tav tm="100000">
                                          <p:val>
                                            <p:strVal val="#ppt_w"/>
                                          </p:val>
                                        </p:tav>
                                      </p:tavLst>
                                    </p:anim>
                                    <p:anim calcmode="lin" valueType="num">
                                      <p:cBhvr>
                                        <p:cTn id="8" dur="500" fill="hold"/>
                                        <p:tgtEl>
                                          <p:spTgt spid="355332"/>
                                        </p:tgtEl>
                                        <p:attrNameLst>
                                          <p:attrName>ppt_h</p:attrName>
                                        </p:attrNameLst>
                                      </p:cBhvr>
                                      <p:tavLst>
                                        <p:tav tm="0">
                                          <p:val>
                                            <p:strVal val="(6*min(max(#ppt_w*#ppt_h,.3),1)-7.4)/-.7*#ppt_h"/>
                                          </p:val>
                                        </p:tav>
                                        <p:tav tm="100000">
                                          <p:val>
                                            <p:strVal val="#ppt_h"/>
                                          </p:val>
                                        </p:tav>
                                      </p:tavLst>
                                    </p:anim>
                                    <p:anim calcmode="lin" valueType="num">
                                      <p:cBhvr>
                                        <p:cTn id="9" dur="500" fill="hold"/>
                                        <p:tgtEl>
                                          <p:spTgt spid="355332"/>
                                        </p:tgtEl>
                                        <p:attrNameLst>
                                          <p:attrName>ppt_x</p:attrName>
                                        </p:attrNameLst>
                                      </p:cBhvr>
                                      <p:tavLst>
                                        <p:tav tm="0">
                                          <p:val>
                                            <p:fltVal val="0.5"/>
                                          </p:val>
                                        </p:tav>
                                        <p:tav tm="100000">
                                          <p:val>
                                            <p:strVal val="#ppt_x"/>
                                          </p:val>
                                        </p:tav>
                                      </p:tavLst>
                                    </p:anim>
                                    <p:anim calcmode="lin" valueType="num">
                                      <p:cBhvr>
                                        <p:cTn id="10" dur="500" fill="hold"/>
                                        <p:tgtEl>
                                          <p:spTgt spid="355332"/>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600"/>
                            </p:stCondLst>
                            <p:childTnLst>
                              <p:par>
                                <p:cTn id="12" presetID="1" presetClass="entr" presetSubtype="0" fill="hold" grpId="0" nodeType="afterEffect">
                                  <p:stCondLst>
                                    <p:cond delay="0"/>
                                  </p:stCondLst>
                                  <p:childTnLst>
                                    <p:set>
                                      <p:cBhvr>
                                        <p:cTn id="13" dur="1" fill="hold">
                                          <p:stCondLst>
                                            <p:cond delay="0"/>
                                          </p:stCondLst>
                                        </p:cTn>
                                        <p:tgtEl>
                                          <p:spTgt spid="355334"/>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36" fill="hold" grpId="0" nodeType="clickEffect">
                                  <p:stCondLst>
                                    <p:cond delay="0"/>
                                  </p:stCondLst>
                                  <p:childTnLst>
                                    <p:set>
                                      <p:cBhvr>
                                        <p:cTn id="17" dur="1" fill="hold">
                                          <p:stCondLst>
                                            <p:cond delay="0"/>
                                          </p:stCondLst>
                                        </p:cTn>
                                        <p:tgtEl>
                                          <p:spTgt spid="355331"/>
                                        </p:tgtEl>
                                        <p:attrNameLst>
                                          <p:attrName>style.visibility</p:attrName>
                                        </p:attrNameLst>
                                      </p:cBhvr>
                                      <p:to>
                                        <p:strVal val="visible"/>
                                      </p:to>
                                    </p:set>
                                    <p:anim calcmode="lin" valueType="num">
                                      <p:cBhvr>
                                        <p:cTn id="18" dur="500" fill="hold"/>
                                        <p:tgtEl>
                                          <p:spTgt spid="355331"/>
                                        </p:tgtEl>
                                        <p:attrNameLst>
                                          <p:attrName>ppt_w</p:attrName>
                                        </p:attrNameLst>
                                      </p:cBhvr>
                                      <p:tavLst>
                                        <p:tav tm="0">
                                          <p:val>
                                            <p:strVal val="(6*min(max(#ppt_w*#ppt_h,.3),1)-7.4)/-.7*#ppt_w"/>
                                          </p:val>
                                        </p:tav>
                                        <p:tav tm="100000">
                                          <p:val>
                                            <p:strVal val="#ppt_w"/>
                                          </p:val>
                                        </p:tav>
                                      </p:tavLst>
                                    </p:anim>
                                    <p:anim calcmode="lin" valueType="num">
                                      <p:cBhvr>
                                        <p:cTn id="19" dur="500" fill="hold"/>
                                        <p:tgtEl>
                                          <p:spTgt spid="355331"/>
                                        </p:tgtEl>
                                        <p:attrNameLst>
                                          <p:attrName>ppt_h</p:attrName>
                                        </p:attrNameLst>
                                      </p:cBhvr>
                                      <p:tavLst>
                                        <p:tav tm="0">
                                          <p:val>
                                            <p:strVal val="(6*min(max(#ppt_w*#ppt_h,.3),1)-7.4)/-.7*#ppt_h"/>
                                          </p:val>
                                        </p:tav>
                                        <p:tav tm="100000">
                                          <p:val>
                                            <p:strVal val="#ppt_h"/>
                                          </p:val>
                                        </p:tav>
                                      </p:tavLst>
                                    </p:anim>
                                    <p:anim calcmode="lin" valueType="num">
                                      <p:cBhvr>
                                        <p:cTn id="20" dur="500" fill="hold"/>
                                        <p:tgtEl>
                                          <p:spTgt spid="355331"/>
                                        </p:tgtEl>
                                        <p:attrNameLst>
                                          <p:attrName>ppt_x</p:attrName>
                                        </p:attrNameLst>
                                      </p:cBhvr>
                                      <p:tavLst>
                                        <p:tav tm="0">
                                          <p:val>
                                            <p:fltVal val="0.5"/>
                                          </p:val>
                                        </p:tav>
                                        <p:tav tm="100000">
                                          <p:val>
                                            <p:strVal val="#ppt_x"/>
                                          </p:val>
                                        </p:tav>
                                      </p:tavLst>
                                    </p:anim>
                                    <p:anim calcmode="lin" valueType="num">
                                      <p:cBhvr>
                                        <p:cTn id="21" dur="500" fill="hold"/>
                                        <p:tgtEl>
                                          <p:spTgt spid="355331"/>
                                        </p:tgtEl>
                                        <p:attrNameLst>
                                          <p:attrName>ppt_y</p:attrName>
                                        </p:attrNameLst>
                                      </p:cBhvr>
                                      <p:tavLst>
                                        <p:tav tm="0">
                                          <p:val>
                                            <p:strVal val="1+(6*min(max(#ppt_w*#ppt_h,.3),1)-7.4)/-.7*#ppt_h/2"/>
                                          </p:val>
                                        </p:tav>
                                        <p:tav tm="100000">
                                          <p:val>
                                            <p:strVal val="#ppt_y"/>
                                          </p:val>
                                        </p:tav>
                                      </p:tavLst>
                                    </p:anim>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35533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55337"/>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533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5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1" grpId="0" animBg="1"/>
      <p:bldP spid="355332" grpId="0" animBg="1"/>
      <p:bldP spid="355333" grpId="0" animBg="1"/>
      <p:bldP spid="355334" grpId="0"/>
      <p:bldP spid="355335" grpId="0"/>
      <p:bldP spid="355336" grpId="0" animBg="1"/>
      <p:bldP spid="35533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2"/>
          <p:cNvPicPr>
            <a:picLocks noChangeAspect="1" noChangeArrowheads="1"/>
          </p:cNvPicPr>
          <p:nvPr/>
        </p:nvPicPr>
        <p:blipFill>
          <a:blip r:embed="rId3">
            <a:extLst>
              <a:ext uri="{28A0092B-C50C-407E-A947-70E740481C1C}">
                <a14:useLocalDpi xmlns:a14="http://schemas.microsoft.com/office/drawing/2010/main" val="0"/>
              </a:ext>
            </a:extLst>
          </a:blip>
          <a:srcRect l="34021" t="18146" r="4736" b="10155"/>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357379" name="Oval 3"/>
          <p:cNvSpPr>
            <a:spLocks noChangeArrowheads="1"/>
          </p:cNvSpPr>
          <p:nvPr/>
        </p:nvSpPr>
        <p:spPr bwMode="auto">
          <a:xfrm>
            <a:off x="7467600" y="2286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p>
        </p:txBody>
      </p:sp>
      <p:sp>
        <p:nvSpPr>
          <p:cNvPr id="357380" name="Text Box 4"/>
          <p:cNvSpPr txBox="1">
            <a:spLocks noChangeArrowheads="1"/>
          </p:cNvSpPr>
          <p:nvPr/>
        </p:nvSpPr>
        <p:spPr bwMode="auto">
          <a:xfrm>
            <a:off x="5665788" y="228600"/>
            <a:ext cx="3478212" cy="822325"/>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smtClean="0">
                <a:effectLst>
                  <a:outerShdw blurRad="38100" dist="38100" dir="2700000" algn="tl">
                    <a:srgbClr val="000000"/>
                  </a:outerShdw>
                </a:effectLst>
                <a:latin typeface="26" charset="0"/>
              </a:rPr>
              <a:t>Surat Paulus ditulis</a:t>
            </a:r>
          </a:p>
          <a:p>
            <a:pPr>
              <a:defRPr/>
            </a:pPr>
            <a:r>
              <a:rPr lang="en-US" b="1" smtClean="0">
                <a:effectLst>
                  <a:outerShdw blurRad="38100" dist="38100" dir="2700000" algn="tl">
                    <a:srgbClr val="000000"/>
                  </a:outerShdw>
                </a:effectLst>
                <a:latin typeface="26" charset="0"/>
              </a:rPr>
              <a:t>AD 49-62</a:t>
            </a:r>
            <a:endParaRPr lang="en-US" smtClean="0">
              <a:effectLst>
                <a:outerShdw blurRad="38100" dist="38100" dir="2700000" algn="tl">
                  <a:srgbClr val="000000"/>
                </a:outerShdw>
              </a:effectLst>
              <a:latin typeface="26" charset="0"/>
            </a:endParaRPr>
          </a:p>
        </p:txBody>
      </p:sp>
      <p:sp>
        <p:nvSpPr>
          <p:cNvPr id="357381" name="Text Box 5"/>
          <p:cNvSpPr txBox="1">
            <a:spLocks noChangeArrowheads="1"/>
          </p:cNvSpPr>
          <p:nvPr/>
        </p:nvSpPr>
        <p:spPr bwMode="auto">
          <a:xfrm>
            <a:off x="609600" y="685800"/>
            <a:ext cx="3638550" cy="1187450"/>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smtClean="0">
                <a:effectLst>
                  <a:outerShdw blurRad="38100" dist="38100" dir="2700000" algn="tl">
                    <a:srgbClr val="000000"/>
                  </a:outerShdw>
                </a:effectLst>
                <a:latin typeface="26" charset="0"/>
              </a:rPr>
              <a:t>Roma</a:t>
            </a:r>
          </a:p>
          <a:p>
            <a:pPr>
              <a:defRPr/>
            </a:pPr>
            <a:r>
              <a:rPr lang="en-US" b="1" smtClean="0">
                <a:effectLst>
                  <a:outerShdw blurRad="38100" dist="38100" dir="2700000" algn="tl">
                    <a:srgbClr val="000000"/>
                  </a:outerShdw>
                </a:effectLst>
                <a:latin typeface="26" charset="0"/>
              </a:rPr>
              <a:t>Petrus Menulis 2 Petrus</a:t>
            </a:r>
          </a:p>
          <a:p>
            <a:pPr>
              <a:defRPr/>
            </a:pPr>
            <a:r>
              <a:rPr lang="en-US" b="1" smtClean="0">
                <a:effectLst>
                  <a:outerShdw blurRad="38100" dist="38100" dir="2700000" algn="tl">
                    <a:srgbClr val="000000"/>
                  </a:outerShdw>
                </a:effectLst>
                <a:latin typeface="26" charset="0"/>
              </a:rPr>
              <a:t>AD 64</a:t>
            </a:r>
            <a:endParaRPr lang="en-US" smtClean="0">
              <a:effectLst>
                <a:outerShdw blurRad="38100" dist="38100" dir="2700000" algn="tl">
                  <a:srgbClr val="000000"/>
                </a:outerShdw>
              </a:effectLst>
              <a:latin typeface="26" charset="0"/>
            </a:endParaRPr>
          </a:p>
        </p:txBody>
      </p:sp>
      <p:sp>
        <p:nvSpPr>
          <p:cNvPr id="357382" name="Text Box 6"/>
          <p:cNvSpPr txBox="1">
            <a:spLocks noChangeArrowheads="1"/>
          </p:cNvSpPr>
          <p:nvPr/>
        </p:nvSpPr>
        <p:spPr bwMode="auto">
          <a:xfrm>
            <a:off x="152400" y="2727325"/>
            <a:ext cx="5410200" cy="3902075"/>
          </a:xfrm>
          <a:prstGeom prst="rect">
            <a:avLst/>
          </a:prstGeom>
          <a:solidFill>
            <a:srgbClr val="C70045"/>
          </a:solidFill>
          <a:ln w="9525">
            <a:noFill/>
            <a:miter lim="800000"/>
            <a:headEnd/>
            <a:tailEnd/>
          </a:ln>
          <a:effectLst>
            <a:outerShdw blurRad="63500" dist="38099" dir="2700000" algn="ctr" rotWithShape="0">
              <a:srgbClr val="020009">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ja-JP" altLang="en-US" b="1" smtClean="0">
                <a:effectLst>
                  <a:outerShdw blurRad="38100" dist="38100" dir="2700000" algn="tl">
                    <a:srgbClr val="000000"/>
                  </a:outerShdw>
                </a:effectLst>
                <a:latin typeface="26" charset="0"/>
              </a:rPr>
              <a:t>“</a:t>
            </a:r>
            <a:r>
              <a:rPr lang="en-US" b="1" smtClean="0">
                <a:effectLst>
                  <a:outerShdw blurRad="38100" dist="38100" dir="2700000" algn="tl">
                    <a:srgbClr val="000000"/>
                  </a:outerShdw>
                </a:effectLst>
                <a:latin typeface="26" charset="0"/>
              </a:rPr>
              <a:t>…Our dear brother </a:t>
            </a:r>
            <a:r>
              <a:rPr lang="en-US" b="1" smtClean="0">
                <a:solidFill>
                  <a:srgbClr val="F6FF28"/>
                </a:solidFill>
                <a:effectLst>
                  <a:outerShdw blurRad="38100" dist="38100" dir="2700000" algn="tl">
                    <a:srgbClr val="000000"/>
                  </a:outerShdw>
                </a:effectLst>
                <a:latin typeface="26" charset="0"/>
              </a:rPr>
              <a:t>Paul also wrote to you</a:t>
            </a:r>
            <a:r>
              <a:rPr lang="en-US" b="1" smtClean="0">
                <a:effectLst>
                  <a:outerShdw blurRad="38100" dist="38100" dir="2700000" algn="tl">
                    <a:srgbClr val="000000"/>
                  </a:outerShdw>
                </a:effectLst>
                <a:latin typeface="26" charset="0"/>
              </a:rPr>
              <a:t> with the wisdom God gave him.  He writes the same way in all his letters, speaking in them of these matters.  His letters contain some things that are hard to understand, which ignorant and unstable people distort, </a:t>
            </a:r>
            <a:r>
              <a:rPr lang="en-US" b="1" smtClean="0">
                <a:solidFill>
                  <a:srgbClr val="F6FF28"/>
                </a:solidFill>
                <a:effectLst>
                  <a:outerShdw blurRad="38100" dist="38100" dir="2700000" algn="tl">
                    <a:srgbClr val="000000"/>
                  </a:outerShdw>
                </a:effectLst>
                <a:latin typeface="26" charset="0"/>
              </a:rPr>
              <a:t>as they do the other Scriptures</a:t>
            </a:r>
            <a:r>
              <a:rPr lang="en-US" b="1" smtClean="0">
                <a:effectLst>
                  <a:outerShdw blurRad="38100" dist="38100" dir="2700000" algn="tl">
                    <a:srgbClr val="000000"/>
                  </a:outerShdw>
                </a:effectLst>
                <a:latin typeface="26" charset="0"/>
              </a:rPr>
              <a:t>, to their own destruction</a:t>
            </a:r>
            <a:r>
              <a:rPr lang="ja-JP" altLang="en-US" b="1" smtClean="0">
                <a:effectLst>
                  <a:outerShdw blurRad="38100" dist="38100" dir="2700000" algn="tl">
                    <a:srgbClr val="000000"/>
                  </a:outerShdw>
                </a:effectLst>
                <a:latin typeface="26" charset="0"/>
              </a:rPr>
              <a:t>”</a:t>
            </a:r>
            <a:r>
              <a:rPr lang="en-US" b="1" smtClean="0">
                <a:effectLst>
                  <a:outerShdw blurRad="38100" dist="38100" dir="2700000" algn="tl">
                    <a:srgbClr val="000000"/>
                  </a:outerShdw>
                </a:effectLst>
                <a:latin typeface="26" charset="0"/>
              </a:rPr>
              <a:t> (2 Peter 3:15-16)</a:t>
            </a:r>
          </a:p>
        </p:txBody>
      </p:sp>
      <p:sp>
        <p:nvSpPr>
          <p:cNvPr id="357383" name="Oval 7"/>
          <p:cNvSpPr>
            <a:spLocks noChangeArrowheads="1"/>
          </p:cNvSpPr>
          <p:nvPr/>
        </p:nvSpPr>
        <p:spPr bwMode="auto">
          <a:xfrm>
            <a:off x="4114800" y="18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p>
        </p:txBody>
      </p:sp>
      <p:sp>
        <p:nvSpPr>
          <p:cNvPr id="357384" name="Oval 8"/>
          <p:cNvSpPr>
            <a:spLocks noChangeArrowheads="1"/>
          </p:cNvSpPr>
          <p:nvPr/>
        </p:nvSpPr>
        <p:spPr bwMode="auto">
          <a:xfrm>
            <a:off x="5334000" y="1676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p>
        </p:txBody>
      </p:sp>
      <p:sp>
        <p:nvSpPr>
          <p:cNvPr id="357385" name="Oval 9"/>
          <p:cNvSpPr>
            <a:spLocks noChangeArrowheads="1"/>
          </p:cNvSpPr>
          <p:nvPr/>
        </p:nvSpPr>
        <p:spPr bwMode="auto">
          <a:xfrm>
            <a:off x="6019800" y="1600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p>
        </p:txBody>
      </p:sp>
      <p:sp>
        <p:nvSpPr>
          <p:cNvPr id="357386" name="Oval 10"/>
          <p:cNvSpPr>
            <a:spLocks noChangeArrowheads="1"/>
          </p:cNvSpPr>
          <p:nvPr/>
        </p:nvSpPr>
        <p:spPr bwMode="auto">
          <a:xfrm>
            <a:off x="4454525" y="533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p>
        </p:txBody>
      </p:sp>
      <p:sp>
        <p:nvSpPr>
          <p:cNvPr id="357387" name="Oval 11"/>
          <p:cNvSpPr>
            <a:spLocks noChangeArrowheads="1"/>
          </p:cNvSpPr>
          <p:nvPr/>
        </p:nvSpPr>
        <p:spPr bwMode="auto">
          <a:xfrm>
            <a:off x="3886200" y="762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p>
        </p:txBody>
      </p:sp>
      <p:sp>
        <p:nvSpPr>
          <p:cNvPr id="357388" name="Oval 12"/>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p>
        </p:txBody>
      </p:sp>
      <p:sp>
        <p:nvSpPr>
          <p:cNvPr id="357389" name="Oval 13"/>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p>
        </p:txBody>
      </p:sp>
      <p:sp>
        <p:nvSpPr>
          <p:cNvPr id="357390" name="Rectangle 14"/>
          <p:cNvSpPr>
            <a:spLocks noGrp="1" noChangeArrowheads="1"/>
          </p:cNvSpPr>
          <p:nvPr>
            <p:ph type="title" idx="4294967295"/>
          </p:nvPr>
        </p:nvSpPr>
        <p:spPr>
          <a:xfrm>
            <a:off x="5638800" y="3124200"/>
            <a:ext cx="3276600" cy="2447925"/>
          </a:xfrm>
          <a:solidFill>
            <a:srgbClr val="020009"/>
          </a:solidFill>
          <a:effectLst>
            <a:outerShdw blurRad="63500" dist="53882" dir="2700000" algn="ctr" rotWithShape="0">
              <a:srgbClr val="020009">
                <a:alpha val="74998"/>
              </a:srgbClr>
            </a:outerShdw>
          </a:effectLst>
        </p:spPr>
        <p:txBody>
          <a:bodyPr lIns="73622" tIns="36810" rIns="73622" bIns="36810" anchor="t">
            <a:spAutoFit/>
          </a:bodyPr>
          <a:lstStyle/>
          <a:p>
            <a:pPr algn="ctr">
              <a:spcBef>
                <a:spcPct val="50000"/>
              </a:spcBef>
              <a:defRPr/>
            </a:pPr>
            <a:r>
              <a:rPr lang="en-US" sz="3900" b="1">
                <a:solidFill>
                  <a:srgbClr val="FFEA18"/>
                </a:solidFill>
                <a:latin typeface="Comic Sans MS" charset="0"/>
                <a:ea typeface="ＭＳ Ｐゴシック" charset="0"/>
                <a:cs typeface="ＭＳ Ｐゴシック" charset="0"/>
              </a:rPr>
              <a:t>Petrus juga menyebut surat Paulus </a:t>
            </a:r>
            <a:r>
              <a:rPr lang="ja-JP" altLang="en-US" sz="3900" b="1">
                <a:solidFill>
                  <a:srgbClr val="FFEA18"/>
                </a:solidFill>
                <a:latin typeface="Comic Sans MS" charset="0"/>
                <a:ea typeface="ＭＳ Ｐゴシック" charset="0"/>
                <a:cs typeface="ＭＳ Ｐゴシック" charset="0"/>
              </a:rPr>
              <a:t>“</a:t>
            </a:r>
            <a:r>
              <a:rPr lang="en-US" sz="3900" b="1">
                <a:solidFill>
                  <a:srgbClr val="FFEA18"/>
                </a:solidFill>
                <a:latin typeface="Comic Sans MS" charset="0"/>
                <a:ea typeface="ＭＳ Ｐゴシック" charset="0"/>
                <a:cs typeface="ＭＳ Ｐゴシック" charset="0"/>
              </a:rPr>
              <a:t>Kitab</a:t>
            </a:r>
            <a:r>
              <a:rPr lang="ja-JP" altLang="en-US" sz="3900" b="1">
                <a:solidFill>
                  <a:srgbClr val="FFEA18"/>
                </a:solidFill>
                <a:latin typeface="Comic Sans MS" charset="0"/>
                <a:ea typeface="ＭＳ Ｐゴシック" charset="0"/>
                <a:cs typeface="ＭＳ Ｐゴシック" charset="0"/>
              </a:rPr>
              <a:t>”</a:t>
            </a:r>
            <a:endParaRPr lang="en-US" sz="3900" b="1">
              <a:solidFill>
                <a:srgbClr val="FFEA18"/>
              </a:solidFill>
              <a:latin typeface="Comic Sans MS" charset="0"/>
              <a:ea typeface="ＭＳ Ｐゴシック" charset="0"/>
              <a:cs typeface="ＭＳ Ｐゴシック" charset="0"/>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57380"/>
                                        </p:tgtEl>
                                        <p:attrNameLst>
                                          <p:attrName>style.visibility</p:attrName>
                                        </p:attrNameLst>
                                      </p:cBhvr>
                                      <p:to>
                                        <p:strVal val="visible"/>
                                      </p:to>
                                    </p:set>
                                  </p:childTnLst>
                                </p:cTn>
                              </p:par>
                            </p:childTnLst>
                          </p:cTn>
                        </p:par>
                        <p:par>
                          <p:cTn id="7" fill="hold" nodeType="afterGroup">
                            <p:stCondLst>
                              <p:cond delay="0"/>
                            </p:stCondLst>
                            <p:childTnLst>
                              <p:par>
                                <p:cTn id="8" presetID="23" presetClass="entr" presetSubtype="36" fill="hold" grpId="0" nodeType="afterEffect">
                                  <p:stCondLst>
                                    <p:cond delay="100"/>
                                  </p:stCondLst>
                                  <p:childTnLst>
                                    <p:set>
                                      <p:cBhvr>
                                        <p:cTn id="9" dur="1" fill="hold">
                                          <p:stCondLst>
                                            <p:cond delay="0"/>
                                          </p:stCondLst>
                                        </p:cTn>
                                        <p:tgtEl>
                                          <p:spTgt spid="357379"/>
                                        </p:tgtEl>
                                        <p:attrNameLst>
                                          <p:attrName>style.visibility</p:attrName>
                                        </p:attrNameLst>
                                      </p:cBhvr>
                                      <p:to>
                                        <p:strVal val="visible"/>
                                      </p:to>
                                    </p:set>
                                    <p:anim calcmode="lin" valueType="num">
                                      <p:cBhvr>
                                        <p:cTn id="10" dur="500" fill="hold"/>
                                        <p:tgtEl>
                                          <p:spTgt spid="357379"/>
                                        </p:tgtEl>
                                        <p:attrNameLst>
                                          <p:attrName>ppt_w</p:attrName>
                                        </p:attrNameLst>
                                      </p:cBhvr>
                                      <p:tavLst>
                                        <p:tav tm="0">
                                          <p:val>
                                            <p:strVal val="(6*min(max(#ppt_w*#ppt_h,.3),1)-7.4)/-.7*#ppt_w"/>
                                          </p:val>
                                        </p:tav>
                                        <p:tav tm="100000">
                                          <p:val>
                                            <p:strVal val="#ppt_w"/>
                                          </p:val>
                                        </p:tav>
                                      </p:tavLst>
                                    </p:anim>
                                    <p:anim calcmode="lin" valueType="num">
                                      <p:cBhvr>
                                        <p:cTn id="11" dur="500" fill="hold"/>
                                        <p:tgtEl>
                                          <p:spTgt spid="357379"/>
                                        </p:tgtEl>
                                        <p:attrNameLst>
                                          <p:attrName>ppt_h</p:attrName>
                                        </p:attrNameLst>
                                      </p:cBhvr>
                                      <p:tavLst>
                                        <p:tav tm="0">
                                          <p:val>
                                            <p:strVal val="(6*min(max(#ppt_w*#ppt_h,.3),1)-7.4)/-.7*#ppt_h"/>
                                          </p:val>
                                        </p:tav>
                                        <p:tav tm="100000">
                                          <p:val>
                                            <p:strVal val="#ppt_h"/>
                                          </p:val>
                                        </p:tav>
                                      </p:tavLst>
                                    </p:anim>
                                    <p:anim calcmode="lin" valueType="num">
                                      <p:cBhvr>
                                        <p:cTn id="12" dur="500" fill="hold"/>
                                        <p:tgtEl>
                                          <p:spTgt spid="357379"/>
                                        </p:tgtEl>
                                        <p:attrNameLst>
                                          <p:attrName>ppt_x</p:attrName>
                                        </p:attrNameLst>
                                      </p:cBhvr>
                                      <p:tavLst>
                                        <p:tav tm="0">
                                          <p:val>
                                            <p:fltVal val="0.5"/>
                                          </p:val>
                                        </p:tav>
                                        <p:tav tm="100000">
                                          <p:val>
                                            <p:strVal val="#ppt_x"/>
                                          </p:val>
                                        </p:tav>
                                      </p:tavLst>
                                    </p:anim>
                                    <p:anim calcmode="lin" valueType="num">
                                      <p:cBhvr>
                                        <p:cTn id="13" dur="500" fill="hold"/>
                                        <p:tgtEl>
                                          <p:spTgt spid="357379"/>
                                        </p:tgtEl>
                                        <p:attrNameLst>
                                          <p:attrName>ppt_y</p:attrName>
                                        </p:attrNameLst>
                                      </p:cBhvr>
                                      <p:tavLst>
                                        <p:tav tm="0">
                                          <p:val>
                                            <p:strVal val="1+(6*min(max(#ppt_w*#ppt_h,.3),1)-7.4)/-.7*#ppt_h/2"/>
                                          </p:val>
                                        </p:tav>
                                        <p:tav tm="100000">
                                          <p:val>
                                            <p:strVal val="#ppt_y"/>
                                          </p:val>
                                        </p:tav>
                                      </p:tavLst>
                                    </p:anim>
                                  </p:childTnLst>
                                </p:cTn>
                              </p:par>
                            </p:childTnLst>
                          </p:cTn>
                        </p:par>
                        <p:par>
                          <p:cTn id="14" fill="hold" nodeType="afterGroup">
                            <p:stCondLst>
                              <p:cond delay="600"/>
                            </p:stCondLst>
                            <p:childTnLst>
                              <p:par>
                                <p:cTn id="15" presetID="23" presetClass="entr" presetSubtype="36" fill="hold" grpId="0" nodeType="afterEffect">
                                  <p:stCondLst>
                                    <p:cond delay="100"/>
                                  </p:stCondLst>
                                  <p:childTnLst>
                                    <p:set>
                                      <p:cBhvr>
                                        <p:cTn id="16" dur="1" fill="hold">
                                          <p:stCondLst>
                                            <p:cond delay="0"/>
                                          </p:stCondLst>
                                        </p:cTn>
                                        <p:tgtEl>
                                          <p:spTgt spid="357383"/>
                                        </p:tgtEl>
                                        <p:attrNameLst>
                                          <p:attrName>style.visibility</p:attrName>
                                        </p:attrNameLst>
                                      </p:cBhvr>
                                      <p:to>
                                        <p:strVal val="visible"/>
                                      </p:to>
                                    </p:set>
                                    <p:anim calcmode="lin" valueType="num">
                                      <p:cBhvr>
                                        <p:cTn id="17" dur="500" fill="hold"/>
                                        <p:tgtEl>
                                          <p:spTgt spid="357383"/>
                                        </p:tgtEl>
                                        <p:attrNameLst>
                                          <p:attrName>ppt_w</p:attrName>
                                        </p:attrNameLst>
                                      </p:cBhvr>
                                      <p:tavLst>
                                        <p:tav tm="0">
                                          <p:val>
                                            <p:strVal val="(6*min(max(#ppt_w*#ppt_h,.3),1)-7.4)/-.7*#ppt_w"/>
                                          </p:val>
                                        </p:tav>
                                        <p:tav tm="100000">
                                          <p:val>
                                            <p:strVal val="#ppt_w"/>
                                          </p:val>
                                        </p:tav>
                                      </p:tavLst>
                                    </p:anim>
                                    <p:anim calcmode="lin" valueType="num">
                                      <p:cBhvr>
                                        <p:cTn id="18" dur="500" fill="hold"/>
                                        <p:tgtEl>
                                          <p:spTgt spid="357383"/>
                                        </p:tgtEl>
                                        <p:attrNameLst>
                                          <p:attrName>ppt_h</p:attrName>
                                        </p:attrNameLst>
                                      </p:cBhvr>
                                      <p:tavLst>
                                        <p:tav tm="0">
                                          <p:val>
                                            <p:strVal val="(6*min(max(#ppt_w*#ppt_h,.3),1)-7.4)/-.7*#ppt_h"/>
                                          </p:val>
                                        </p:tav>
                                        <p:tav tm="100000">
                                          <p:val>
                                            <p:strVal val="#ppt_h"/>
                                          </p:val>
                                        </p:tav>
                                      </p:tavLst>
                                    </p:anim>
                                    <p:anim calcmode="lin" valueType="num">
                                      <p:cBhvr>
                                        <p:cTn id="19" dur="500" fill="hold"/>
                                        <p:tgtEl>
                                          <p:spTgt spid="357383"/>
                                        </p:tgtEl>
                                        <p:attrNameLst>
                                          <p:attrName>ppt_x</p:attrName>
                                        </p:attrNameLst>
                                      </p:cBhvr>
                                      <p:tavLst>
                                        <p:tav tm="0">
                                          <p:val>
                                            <p:fltVal val="0.5"/>
                                          </p:val>
                                        </p:tav>
                                        <p:tav tm="100000">
                                          <p:val>
                                            <p:strVal val="#ppt_x"/>
                                          </p:val>
                                        </p:tav>
                                      </p:tavLst>
                                    </p:anim>
                                    <p:anim calcmode="lin" valueType="num">
                                      <p:cBhvr>
                                        <p:cTn id="20" dur="500" fill="hold"/>
                                        <p:tgtEl>
                                          <p:spTgt spid="357383"/>
                                        </p:tgtEl>
                                        <p:attrNameLst>
                                          <p:attrName>ppt_y</p:attrName>
                                        </p:attrNameLst>
                                      </p:cBhvr>
                                      <p:tavLst>
                                        <p:tav tm="0">
                                          <p:val>
                                            <p:strVal val="1+(6*min(max(#ppt_w*#ppt_h,.3),1)-7.4)/-.7*#ppt_h/2"/>
                                          </p:val>
                                        </p:tav>
                                        <p:tav tm="100000">
                                          <p:val>
                                            <p:strVal val="#ppt_y"/>
                                          </p:val>
                                        </p:tav>
                                      </p:tavLst>
                                    </p:anim>
                                  </p:childTnLst>
                                </p:cTn>
                              </p:par>
                            </p:childTnLst>
                          </p:cTn>
                        </p:par>
                        <p:par>
                          <p:cTn id="21" fill="hold" nodeType="afterGroup">
                            <p:stCondLst>
                              <p:cond delay="1200"/>
                            </p:stCondLst>
                            <p:childTnLst>
                              <p:par>
                                <p:cTn id="22" presetID="23" presetClass="entr" presetSubtype="36" fill="hold" grpId="0" nodeType="afterEffect">
                                  <p:stCondLst>
                                    <p:cond delay="100"/>
                                  </p:stCondLst>
                                  <p:childTnLst>
                                    <p:set>
                                      <p:cBhvr>
                                        <p:cTn id="23" dur="1" fill="hold">
                                          <p:stCondLst>
                                            <p:cond delay="0"/>
                                          </p:stCondLst>
                                        </p:cTn>
                                        <p:tgtEl>
                                          <p:spTgt spid="357384"/>
                                        </p:tgtEl>
                                        <p:attrNameLst>
                                          <p:attrName>style.visibility</p:attrName>
                                        </p:attrNameLst>
                                      </p:cBhvr>
                                      <p:to>
                                        <p:strVal val="visible"/>
                                      </p:to>
                                    </p:set>
                                    <p:anim calcmode="lin" valueType="num">
                                      <p:cBhvr>
                                        <p:cTn id="24" dur="500" fill="hold"/>
                                        <p:tgtEl>
                                          <p:spTgt spid="357384"/>
                                        </p:tgtEl>
                                        <p:attrNameLst>
                                          <p:attrName>ppt_w</p:attrName>
                                        </p:attrNameLst>
                                      </p:cBhvr>
                                      <p:tavLst>
                                        <p:tav tm="0">
                                          <p:val>
                                            <p:strVal val="(6*min(max(#ppt_w*#ppt_h,.3),1)-7.4)/-.7*#ppt_w"/>
                                          </p:val>
                                        </p:tav>
                                        <p:tav tm="100000">
                                          <p:val>
                                            <p:strVal val="#ppt_w"/>
                                          </p:val>
                                        </p:tav>
                                      </p:tavLst>
                                    </p:anim>
                                    <p:anim calcmode="lin" valueType="num">
                                      <p:cBhvr>
                                        <p:cTn id="25" dur="500" fill="hold"/>
                                        <p:tgtEl>
                                          <p:spTgt spid="357384"/>
                                        </p:tgtEl>
                                        <p:attrNameLst>
                                          <p:attrName>ppt_h</p:attrName>
                                        </p:attrNameLst>
                                      </p:cBhvr>
                                      <p:tavLst>
                                        <p:tav tm="0">
                                          <p:val>
                                            <p:strVal val="(6*min(max(#ppt_w*#ppt_h,.3),1)-7.4)/-.7*#ppt_h"/>
                                          </p:val>
                                        </p:tav>
                                        <p:tav tm="100000">
                                          <p:val>
                                            <p:strVal val="#ppt_h"/>
                                          </p:val>
                                        </p:tav>
                                      </p:tavLst>
                                    </p:anim>
                                    <p:anim calcmode="lin" valueType="num">
                                      <p:cBhvr>
                                        <p:cTn id="26" dur="500" fill="hold"/>
                                        <p:tgtEl>
                                          <p:spTgt spid="357384"/>
                                        </p:tgtEl>
                                        <p:attrNameLst>
                                          <p:attrName>ppt_x</p:attrName>
                                        </p:attrNameLst>
                                      </p:cBhvr>
                                      <p:tavLst>
                                        <p:tav tm="0">
                                          <p:val>
                                            <p:fltVal val="0.5"/>
                                          </p:val>
                                        </p:tav>
                                        <p:tav tm="100000">
                                          <p:val>
                                            <p:strVal val="#ppt_x"/>
                                          </p:val>
                                        </p:tav>
                                      </p:tavLst>
                                    </p:anim>
                                    <p:anim calcmode="lin" valueType="num">
                                      <p:cBhvr>
                                        <p:cTn id="27" dur="500" fill="hold"/>
                                        <p:tgtEl>
                                          <p:spTgt spid="357384"/>
                                        </p:tgtEl>
                                        <p:attrNameLst>
                                          <p:attrName>ppt_y</p:attrName>
                                        </p:attrNameLst>
                                      </p:cBhvr>
                                      <p:tavLst>
                                        <p:tav tm="0">
                                          <p:val>
                                            <p:strVal val="1+(6*min(max(#ppt_w*#ppt_h,.3),1)-7.4)/-.7*#ppt_h/2"/>
                                          </p:val>
                                        </p:tav>
                                        <p:tav tm="100000">
                                          <p:val>
                                            <p:strVal val="#ppt_y"/>
                                          </p:val>
                                        </p:tav>
                                      </p:tavLst>
                                    </p:anim>
                                  </p:childTnLst>
                                </p:cTn>
                              </p:par>
                            </p:childTnLst>
                          </p:cTn>
                        </p:par>
                        <p:par>
                          <p:cTn id="28" fill="hold" nodeType="afterGroup">
                            <p:stCondLst>
                              <p:cond delay="1800"/>
                            </p:stCondLst>
                            <p:childTnLst>
                              <p:par>
                                <p:cTn id="29" presetID="23" presetClass="entr" presetSubtype="36" fill="hold" grpId="0" nodeType="afterEffect">
                                  <p:stCondLst>
                                    <p:cond delay="100"/>
                                  </p:stCondLst>
                                  <p:childTnLst>
                                    <p:set>
                                      <p:cBhvr>
                                        <p:cTn id="30" dur="1" fill="hold">
                                          <p:stCondLst>
                                            <p:cond delay="0"/>
                                          </p:stCondLst>
                                        </p:cTn>
                                        <p:tgtEl>
                                          <p:spTgt spid="357385"/>
                                        </p:tgtEl>
                                        <p:attrNameLst>
                                          <p:attrName>style.visibility</p:attrName>
                                        </p:attrNameLst>
                                      </p:cBhvr>
                                      <p:to>
                                        <p:strVal val="visible"/>
                                      </p:to>
                                    </p:set>
                                    <p:anim calcmode="lin" valueType="num">
                                      <p:cBhvr>
                                        <p:cTn id="31" dur="500" fill="hold"/>
                                        <p:tgtEl>
                                          <p:spTgt spid="357385"/>
                                        </p:tgtEl>
                                        <p:attrNameLst>
                                          <p:attrName>ppt_w</p:attrName>
                                        </p:attrNameLst>
                                      </p:cBhvr>
                                      <p:tavLst>
                                        <p:tav tm="0">
                                          <p:val>
                                            <p:strVal val="(6*min(max(#ppt_w*#ppt_h,.3),1)-7.4)/-.7*#ppt_w"/>
                                          </p:val>
                                        </p:tav>
                                        <p:tav tm="100000">
                                          <p:val>
                                            <p:strVal val="#ppt_w"/>
                                          </p:val>
                                        </p:tav>
                                      </p:tavLst>
                                    </p:anim>
                                    <p:anim calcmode="lin" valueType="num">
                                      <p:cBhvr>
                                        <p:cTn id="32" dur="500" fill="hold"/>
                                        <p:tgtEl>
                                          <p:spTgt spid="357385"/>
                                        </p:tgtEl>
                                        <p:attrNameLst>
                                          <p:attrName>ppt_h</p:attrName>
                                        </p:attrNameLst>
                                      </p:cBhvr>
                                      <p:tavLst>
                                        <p:tav tm="0">
                                          <p:val>
                                            <p:strVal val="(6*min(max(#ppt_w*#ppt_h,.3),1)-7.4)/-.7*#ppt_h"/>
                                          </p:val>
                                        </p:tav>
                                        <p:tav tm="100000">
                                          <p:val>
                                            <p:strVal val="#ppt_h"/>
                                          </p:val>
                                        </p:tav>
                                      </p:tavLst>
                                    </p:anim>
                                    <p:anim calcmode="lin" valueType="num">
                                      <p:cBhvr>
                                        <p:cTn id="33" dur="500" fill="hold"/>
                                        <p:tgtEl>
                                          <p:spTgt spid="357385"/>
                                        </p:tgtEl>
                                        <p:attrNameLst>
                                          <p:attrName>ppt_x</p:attrName>
                                        </p:attrNameLst>
                                      </p:cBhvr>
                                      <p:tavLst>
                                        <p:tav tm="0">
                                          <p:val>
                                            <p:fltVal val="0.5"/>
                                          </p:val>
                                        </p:tav>
                                        <p:tav tm="100000">
                                          <p:val>
                                            <p:strVal val="#ppt_x"/>
                                          </p:val>
                                        </p:tav>
                                      </p:tavLst>
                                    </p:anim>
                                    <p:anim calcmode="lin" valueType="num">
                                      <p:cBhvr>
                                        <p:cTn id="34" dur="500" fill="hold"/>
                                        <p:tgtEl>
                                          <p:spTgt spid="357385"/>
                                        </p:tgtEl>
                                        <p:attrNameLst>
                                          <p:attrName>ppt_y</p:attrName>
                                        </p:attrNameLst>
                                      </p:cBhvr>
                                      <p:tavLst>
                                        <p:tav tm="0">
                                          <p:val>
                                            <p:strVal val="1+(6*min(max(#ppt_w*#ppt_h,.3),1)-7.4)/-.7*#ppt_h/2"/>
                                          </p:val>
                                        </p:tav>
                                        <p:tav tm="100000">
                                          <p:val>
                                            <p:strVal val="#ppt_y"/>
                                          </p:val>
                                        </p:tav>
                                      </p:tavLst>
                                    </p:anim>
                                  </p:childTnLst>
                                </p:cTn>
                              </p:par>
                            </p:childTnLst>
                          </p:cTn>
                        </p:par>
                        <p:par>
                          <p:cTn id="35" fill="hold" nodeType="afterGroup">
                            <p:stCondLst>
                              <p:cond delay="2400"/>
                            </p:stCondLst>
                            <p:childTnLst>
                              <p:par>
                                <p:cTn id="36" presetID="23" presetClass="entr" presetSubtype="36" fill="hold" grpId="0" nodeType="afterEffect">
                                  <p:stCondLst>
                                    <p:cond delay="100"/>
                                  </p:stCondLst>
                                  <p:childTnLst>
                                    <p:set>
                                      <p:cBhvr>
                                        <p:cTn id="37" dur="1" fill="hold">
                                          <p:stCondLst>
                                            <p:cond delay="0"/>
                                          </p:stCondLst>
                                        </p:cTn>
                                        <p:tgtEl>
                                          <p:spTgt spid="357386"/>
                                        </p:tgtEl>
                                        <p:attrNameLst>
                                          <p:attrName>style.visibility</p:attrName>
                                        </p:attrNameLst>
                                      </p:cBhvr>
                                      <p:to>
                                        <p:strVal val="visible"/>
                                      </p:to>
                                    </p:set>
                                    <p:anim calcmode="lin" valueType="num">
                                      <p:cBhvr>
                                        <p:cTn id="38" dur="500" fill="hold"/>
                                        <p:tgtEl>
                                          <p:spTgt spid="357386"/>
                                        </p:tgtEl>
                                        <p:attrNameLst>
                                          <p:attrName>ppt_w</p:attrName>
                                        </p:attrNameLst>
                                      </p:cBhvr>
                                      <p:tavLst>
                                        <p:tav tm="0">
                                          <p:val>
                                            <p:strVal val="(6*min(max(#ppt_w*#ppt_h,.3),1)-7.4)/-.7*#ppt_w"/>
                                          </p:val>
                                        </p:tav>
                                        <p:tav tm="100000">
                                          <p:val>
                                            <p:strVal val="#ppt_w"/>
                                          </p:val>
                                        </p:tav>
                                      </p:tavLst>
                                    </p:anim>
                                    <p:anim calcmode="lin" valueType="num">
                                      <p:cBhvr>
                                        <p:cTn id="39" dur="500" fill="hold"/>
                                        <p:tgtEl>
                                          <p:spTgt spid="357386"/>
                                        </p:tgtEl>
                                        <p:attrNameLst>
                                          <p:attrName>ppt_h</p:attrName>
                                        </p:attrNameLst>
                                      </p:cBhvr>
                                      <p:tavLst>
                                        <p:tav tm="0">
                                          <p:val>
                                            <p:strVal val="(6*min(max(#ppt_w*#ppt_h,.3),1)-7.4)/-.7*#ppt_h"/>
                                          </p:val>
                                        </p:tav>
                                        <p:tav tm="100000">
                                          <p:val>
                                            <p:strVal val="#ppt_h"/>
                                          </p:val>
                                        </p:tav>
                                      </p:tavLst>
                                    </p:anim>
                                    <p:anim calcmode="lin" valueType="num">
                                      <p:cBhvr>
                                        <p:cTn id="40" dur="500" fill="hold"/>
                                        <p:tgtEl>
                                          <p:spTgt spid="357386"/>
                                        </p:tgtEl>
                                        <p:attrNameLst>
                                          <p:attrName>ppt_x</p:attrName>
                                        </p:attrNameLst>
                                      </p:cBhvr>
                                      <p:tavLst>
                                        <p:tav tm="0">
                                          <p:val>
                                            <p:fltVal val="0.5"/>
                                          </p:val>
                                        </p:tav>
                                        <p:tav tm="100000">
                                          <p:val>
                                            <p:strVal val="#ppt_x"/>
                                          </p:val>
                                        </p:tav>
                                      </p:tavLst>
                                    </p:anim>
                                    <p:anim calcmode="lin" valueType="num">
                                      <p:cBhvr>
                                        <p:cTn id="41" dur="500" fill="hold"/>
                                        <p:tgtEl>
                                          <p:spTgt spid="357386"/>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3000"/>
                            </p:stCondLst>
                            <p:childTnLst>
                              <p:par>
                                <p:cTn id="43" presetID="23" presetClass="entr" presetSubtype="36" fill="hold" grpId="0" nodeType="afterEffect">
                                  <p:stCondLst>
                                    <p:cond delay="100"/>
                                  </p:stCondLst>
                                  <p:childTnLst>
                                    <p:set>
                                      <p:cBhvr>
                                        <p:cTn id="44" dur="1" fill="hold">
                                          <p:stCondLst>
                                            <p:cond delay="0"/>
                                          </p:stCondLst>
                                        </p:cTn>
                                        <p:tgtEl>
                                          <p:spTgt spid="357387"/>
                                        </p:tgtEl>
                                        <p:attrNameLst>
                                          <p:attrName>style.visibility</p:attrName>
                                        </p:attrNameLst>
                                      </p:cBhvr>
                                      <p:to>
                                        <p:strVal val="visible"/>
                                      </p:to>
                                    </p:set>
                                    <p:anim calcmode="lin" valueType="num">
                                      <p:cBhvr>
                                        <p:cTn id="45" dur="500" fill="hold"/>
                                        <p:tgtEl>
                                          <p:spTgt spid="357387"/>
                                        </p:tgtEl>
                                        <p:attrNameLst>
                                          <p:attrName>ppt_w</p:attrName>
                                        </p:attrNameLst>
                                      </p:cBhvr>
                                      <p:tavLst>
                                        <p:tav tm="0">
                                          <p:val>
                                            <p:strVal val="(6*min(max(#ppt_w*#ppt_h,.3),1)-7.4)/-.7*#ppt_w"/>
                                          </p:val>
                                        </p:tav>
                                        <p:tav tm="100000">
                                          <p:val>
                                            <p:strVal val="#ppt_w"/>
                                          </p:val>
                                        </p:tav>
                                      </p:tavLst>
                                    </p:anim>
                                    <p:anim calcmode="lin" valueType="num">
                                      <p:cBhvr>
                                        <p:cTn id="46" dur="500" fill="hold"/>
                                        <p:tgtEl>
                                          <p:spTgt spid="357387"/>
                                        </p:tgtEl>
                                        <p:attrNameLst>
                                          <p:attrName>ppt_h</p:attrName>
                                        </p:attrNameLst>
                                      </p:cBhvr>
                                      <p:tavLst>
                                        <p:tav tm="0">
                                          <p:val>
                                            <p:strVal val="(6*min(max(#ppt_w*#ppt_h,.3),1)-7.4)/-.7*#ppt_h"/>
                                          </p:val>
                                        </p:tav>
                                        <p:tav tm="100000">
                                          <p:val>
                                            <p:strVal val="#ppt_h"/>
                                          </p:val>
                                        </p:tav>
                                      </p:tavLst>
                                    </p:anim>
                                    <p:anim calcmode="lin" valueType="num">
                                      <p:cBhvr>
                                        <p:cTn id="47" dur="500" fill="hold"/>
                                        <p:tgtEl>
                                          <p:spTgt spid="357387"/>
                                        </p:tgtEl>
                                        <p:attrNameLst>
                                          <p:attrName>ppt_x</p:attrName>
                                        </p:attrNameLst>
                                      </p:cBhvr>
                                      <p:tavLst>
                                        <p:tav tm="0">
                                          <p:val>
                                            <p:fltVal val="0.5"/>
                                          </p:val>
                                        </p:tav>
                                        <p:tav tm="100000">
                                          <p:val>
                                            <p:strVal val="#ppt_x"/>
                                          </p:val>
                                        </p:tav>
                                      </p:tavLst>
                                    </p:anim>
                                    <p:anim calcmode="lin" valueType="num">
                                      <p:cBhvr>
                                        <p:cTn id="48" dur="500" fill="hold"/>
                                        <p:tgtEl>
                                          <p:spTgt spid="357387"/>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3600"/>
                            </p:stCondLst>
                            <p:childTnLst>
                              <p:par>
                                <p:cTn id="50" presetID="23" presetClass="entr" presetSubtype="36" fill="hold" grpId="0" nodeType="afterEffect">
                                  <p:stCondLst>
                                    <p:cond delay="100"/>
                                  </p:stCondLst>
                                  <p:childTnLst>
                                    <p:set>
                                      <p:cBhvr>
                                        <p:cTn id="51" dur="1" fill="hold">
                                          <p:stCondLst>
                                            <p:cond delay="0"/>
                                          </p:stCondLst>
                                        </p:cTn>
                                        <p:tgtEl>
                                          <p:spTgt spid="357388"/>
                                        </p:tgtEl>
                                        <p:attrNameLst>
                                          <p:attrName>style.visibility</p:attrName>
                                        </p:attrNameLst>
                                      </p:cBhvr>
                                      <p:to>
                                        <p:strVal val="visible"/>
                                      </p:to>
                                    </p:set>
                                    <p:anim calcmode="lin" valueType="num">
                                      <p:cBhvr>
                                        <p:cTn id="52" dur="500" fill="hold"/>
                                        <p:tgtEl>
                                          <p:spTgt spid="357388"/>
                                        </p:tgtEl>
                                        <p:attrNameLst>
                                          <p:attrName>ppt_w</p:attrName>
                                        </p:attrNameLst>
                                      </p:cBhvr>
                                      <p:tavLst>
                                        <p:tav tm="0">
                                          <p:val>
                                            <p:strVal val="(6*min(max(#ppt_w*#ppt_h,.3),1)-7.4)/-.7*#ppt_w"/>
                                          </p:val>
                                        </p:tav>
                                        <p:tav tm="100000">
                                          <p:val>
                                            <p:strVal val="#ppt_w"/>
                                          </p:val>
                                        </p:tav>
                                      </p:tavLst>
                                    </p:anim>
                                    <p:anim calcmode="lin" valueType="num">
                                      <p:cBhvr>
                                        <p:cTn id="53" dur="500" fill="hold"/>
                                        <p:tgtEl>
                                          <p:spTgt spid="357388"/>
                                        </p:tgtEl>
                                        <p:attrNameLst>
                                          <p:attrName>ppt_h</p:attrName>
                                        </p:attrNameLst>
                                      </p:cBhvr>
                                      <p:tavLst>
                                        <p:tav tm="0">
                                          <p:val>
                                            <p:strVal val="(6*min(max(#ppt_w*#ppt_h,.3),1)-7.4)/-.7*#ppt_h"/>
                                          </p:val>
                                        </p:tav>
                                        <p:tav tm="100000">
                                          <p:val>
                                            <p:strVal val="#ppt_h"/>
                                          </p:val>
                                        </p:tav>
                                      </p:tavLst>
                                    </p:anim>
                                    <p:anim calcmode="lin" valueType="num">
                                      <p:cBhvr>
                                        <p:cTn id="54" dur="500" fill="hold"/>
                                        <p:tgtEl>
                                          <p:spTgt spid="357388"/>
                                        </p:tgtEl>
                                        <p:attrNameLst>
                                          <p:attrName>ppt_x</p:attrName>
                                        </p:attrNameLst>
                                      </p:cBhvr>
                                      <p:tavLst>
                                        <p:tav tm="0">
                                          <p:val>
                                            <p:fltVal val="0.5"/>
                                          </p:val>
                                        </p:tav>
                                        <p:tav tm="100000">
                                          <p:val>
                                            <p:strVal val="#ppt_x"/>
                                          </p:val>
                                        </p:tav>
                                      </p:tavLst>
                                    </p:anim>
                                    <p:anim calcmode="lin" valueType="num">
                                      <p:cBhvr>
                                        <p:cTn id="55" dur="500" fill="hold"/>
                                        <p:tgtEl>
                                          <p:spTgt spid="357388"/>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4200"/>
                            </p:stCondLst>
                            <p:childTnLst>
                              <p:par>
                                <p:cTn id="57" presetID="23" presetClass="entr" presetSubtype="36" fill="hold" grpId="0" nodeType="afterEffect">
                                  <p:stCondLst>
                                    <p:cond delay="100"/>
                                  </p:stCondLst>
                                  <p:childTnLst>
                                    <p:set>
                                      <p:cBhvr>
                                        <p:cTn id="58" dur="1" fill="hold">
                                          <p:stCondLst>
                                            <p:cond delay="0"/>
                                          </p:stCondLst>
                                        </p:cTn>
                                        <p:tgtEl>
                                          <p:spTgt spid="357389"/>
                                        </p:tgtEl>
                                        <p:attrNameLst>
                                          <p:attrName>style.visibility</p:attrName>
                                        </p:attrNameLst>
                                      </p:cBhvr>
                                      <p:to>
                                        <p:strVal val="visible"/>
                                      </p:to>
                                    </p:set>
                                    <p:anim calcmode="lin" valueType="num">
                                      <p:cBhvr>
                                        <p:cTn id="59" dur="500" fill="hold"/>
                                        <p:tgtEl>
                                          <p:spTgt spid="357389"/>
                                        </p:tgtEl>
                                        <p:attrNameLst>
                                          <p:attrName>ppt_w</p:attrName>
                                        </p:attrNameLst>
                                      </p:cBhvr>
                                      <p:tavLst>
                                        <p:tav tm="0">
                                          <p:val>
                                            <p:strVal val="(6*min(max(#ppt_w*#ppt_h,.3),1)-7.4)/-.7*#ppt_w"/>
                                          </p:val>
                                        </p:tav>
                                        <p:tav tm="100000">
                                          <p:val>
                                            <p:strVal val="#ppt_w"/>
                                          </p:val>
                                        </p:tav>
                                      </p:tavLst>
                                    </p:anim>
                                    <p:anim calcmode="lin" valueType="num">
                                      <p:cBhvr>
                                        <p:cTn id="60" dur="500" fill="hold"/>
                                        <p:tgtEl>
                                          <p:spTgt spid="357389"/>
                                        </p:tgtEl>
                                        <p:attrNameLst>
                                          <p:attrName>ppt_h</p:attrName>
                                        </p:attrNameLst>
                                      </p:cBhvr>
                                      <p:tavLst>
                                        <p:tav tm="0">
                                          <p:val>
                                            <p:strVal val="(6*min(max(#ppt_w*#ppt_h,.3),1)-7.4)/-.7*#ppt_h"/>
                                          </p:val>
                                        </p:tav>
                                        <p:tav tm="100000">
                                          <p:val>
                                            <p:strVal val="#ppt_h"/>
                                          </p:val>
                                        </p:tav>
                                      </p:tavLst>
                                    </p:anim>
                                    <p:anim calcmode="lin" valueType="num">
                                      <p:cBhvr>
                                        <p:cTn id="61" dur="500" fill="hold"/>
                                        <p:tgtEl>
                                          <p:spTgt spid="357389"/>
                                        </p:tgtEl>
                                        <p:attrNameLst>
                                          <p:attrName>ppt_x</p:attrName>
                                        </p:attrNameLst>
                                      </p:cBhvr>
                                      <p:tavLst>
                                        <p:tav tm="0">
                                          <p:val>
                                            <p:fltVal val="0.5"/>
                                          </p:val>
                                        </p:tav>
                                        <p:tav tm="100000">
                                          <p:val>
                                            <p:strVal val="#ppt_x"/>
                                          </p:val>
                                        </p:tav>
                                      </p:tavLst>
                                    </p:anim>
                                    <p:anim calcmode="lin" valueType="num">
                                      <p:cBhvr>
                                        <p:cTn id="62" dur="500" fill="hold"/>
                                        <p:tgtEl>
                                          <p:spTgt spid="357389"/>
                                        </p:tgtEl>
                                        <p:attrNameLst>
                                          <p:attrName>ppt_y</p:attrName>
                                        </p:attrNameLst>
                                      </p:cBhvr>
                                      <p:tavLst>
                                        <p:tav tm="0">
                                          <p:val>
                                            <p:strVal val="1+(6*min(max(#ppt_w*#ppt_h,.3),1)-7.4)/-.7*#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7381"/>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57382"/>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57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79" grpId="0" animBg="1"/>
      <p:bldP spid="357380" grpId="0"/>
      <p:bldP spid="357381" grpId="0"/>
      <p:bldP spid="357382" grpId="0" animBg="1"/>
      <p:bldP spid="357383" grpId="0" animBg="1"/>
      <p:bldP spid="357384" grpId="0" animBg="1"/>
      <p:bldP spid="357385" grpId="0" animBg="1"/>
      <p:bldP spid="357386" grpId="0" animBg="1"/>
      <p:bldP spid="357387" grpId="0" animBg="1"/>
      <p:bldP spid="357388" grpId="0" animBg="1"/>
      <p:bldP spid="357389" grpId="0" animBg="1"/>
      <p:bldP spid="35739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2" descr="j03046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1119188"/>
            <a:ext cx="1600200"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2259" name="Rectangle 3"/>
          <p:cNvSpPr>
            <a:spLocks noGrp="1" noChangeArrowheads="1"/>
          </p:cNvSpPr>
          <p:nvPr>
            <p:ph type="title"/>
          </p:nvPr>
        </p:nvSpPr>
        <p:spPr>
          <a:xfrm>
            <a:off x="5486400" y="277813"/>
            <a:ext cx="3581400" cy="1246187"/>
          </a:xfrm>
        </p:spPr>
        <p:txBody>
          <a:bodyPr/>
          <a:lstStyle/>
          <a:p>
            <a:pPr eaLnBrk="1" hangingPunct="1">
              <a:defRPr/>
            </a:pPr>
            <a:r>
              <a:rPr lang="en-US">
                <a:latin typeface="Arial" charset="0"/>
                <a:ea typeface="ＭＳ Ｐゴシック" charset="0"/>
                <a:cs typeface="ＭＳ Ｐゴシック" charset="0"/>
              </a:rPr>
              <a:t>Kanonitas PB</a:t>
            </a:r>
          </a:p>
        </p:txBody>
      </p:sp>
      <p:sp>
        <p:nvSpPr>
          <p:cNvPr id="352260" name="Rectangle 4"/>
          <p:cNvSpPr>
            <a:spLocks noGrp="1" noChangeArrowheads="1"/>
          </p:cNvSpPr>
          <p:nvPr>
            <p:ph type="body" idx="1"/>
          </p:nvPr>
        </p:nvSpPr>
        <p:spPr>
          <a:xfrm>
            <a:off x="5562600" y="1600200"/>
            <a:ext cx="3581400" cy="5257800"/>
          </a:xfrm>
        </p:spPr>
        <p:txBody>
          <a:bodyPr/>
          <a:lstStyle/>
          <a:p>
            <a:pPr eaLnBrk="1" hangingPunct="1">
              <a:defRPr/>
            </a:pPr>
            <a:r>
              <a:rPr lang="en-US">
                <a:latin typeface="Arial" charset="0"/>
                <a:ea typeface="ＭＳ Ｐゴシック" charset="0"/>
                <a:cs typeface="ＭＳ Ｐゴシック" charset="0"/>
              </a:rPr>
              <a:t>Apostolik</a:t>
            </a:r>
          </a:p>
          <a:p>
            <a:pPr eaLnBrk="1" hangingPunct="1">
              <a:defRPr/>
            </a:pPr>
            <a:r>
              <a:rPr lang="en-US">
                <a:latin typeface="Arial" charset="0"/>
                <a:ea typeface="ＭＳ Ｐゴシック" charset="0"/>
                <a:cs typeface="ＭＳ Ｐゴシック" charset="0"/>
              </a:rPr>
              <a:t>Diterima</a:t>
            </a:r>
          </a:p>
          <a:p>
            <a:pPr eaLnBrk="1" hangingPunct="1">
              <a:defRPr/>
            </a:pPr>
            <a:r>
              <a:rPr lang="en-US">
                <a:latin typeface="Arial" charset="0"/>
                <a:ea typeface="ＭＳ Ｐゴシック" charset="0"/>
                <a:cs typeface="ＭＳ Ｐゴシック" charset="0"/>
              </a:rPr>
              <a:t>Doktrin</a:t>
            </a:r>
          </a:p>
        </p:txBody>
      </p:sp>
      <p:pic>
        <p:nvPicPr>
          <p:cNvPr id="161796" name="Picture 5" descr="NTcan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359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7" name="Text Box 6"/>
          <p:cNvSpPr txBox="1">
            <a:spLocks noChangeArrowheads="1"/>
          </p:cNvSpPr>
          <p:nvPr/>
        </p:nvSpPr>
        <p:spPr bwMode="auto">
          <a:xfrm>
            <a:off x="8001000" y="60325"/>
            <a:ext cx="1116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156-157</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2260">
                                            <p:txEl>
                                              <p:pRg st="0" end="0"/>
                                            </p:txEl>
                                          </p:spTgt>
                                        </p:tgtEl>
                                        <p:attrNameLst>
                                          <p:attrName>style.visibility</p:attrName>
                                        </p:attrNameLst>
                                      </p:cBhvr>
                                      <p:to>
                                        <p:strVal val="visible"/>
                                      </p:to>
                                    </p:set>
                                    <p:animEffect transition="in" filter="dissolve">
                                      <p:cBhvr>
                                        <p:cTn id="7" dur="500"/>
                                        <p:tgtEl>
                                          <p:spTgt spid="3522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2260">
                                            <p:txEl>
                                              <p:pRg st="1" end="1"/>
                                            </p:txEl>
                                          </p:spTgt>
                                        </p:tgtEl>
                                        <p:attrNameLst>
                                          <p:attrName>style.visibility</p:attrName>
                                        </p:attrNameLst>
                                      </p:cBhvr>
                                      <p:to>
                                        <p:strVal val="visible"/>
                                      </p:to>
                                    </p:set>
                                    <p:animEffect transition="in" filter="dissolve">
                                      <p:cBhvr>
                                        <p:cTn id="12" dur="500"/>
                                        <p:tgtEl>
                                          <p:spTgt spid="35226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52260">
                                            <p:txEl>
                                              <p:pRg st="2" end="2"/>
                                            </p:txEl>
                                          </p:spTgt>
                                        </p:tgtEl>
                                        <p:attrNameLst>
                                          <p:attrName>style.visibility</p:attrName>
                                        </p:attrNameLst>
                                      </p:cBhvr>
                                      <p:to>
                                        <p:strVal val="visible"/>
                                      </p:to>
                                    </p:set>
                                    <p:animEffect transition="in" filter="dissolve">
                                      <p:cBhvr>
                                        <p:cTn id="17" dur="500"/>
                                        <p:tgtEl>
                                          <p:spTgt spid="35226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60"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277813"/>
            <a:ext cx="5334000" cy="1246187"/>
          </a:xfrm>
        </p:spPr>
        <p:txBody>
          <a:bodyPr/>
          <a:lstStyle/>
          <a:p>
            <a:pPr eaLnBrk="1" hangingPunct="1">
              <a:defRPr/>
            </a:pPr>
            <a:r>
              <a:rPr lang="en-US" sz="4000">
                <a:latin typeface="Arial" charset="0"/>
                <a:ea typeface="ＭＳ Ｐゴシック" charset="0"/>
                <a:cs typeface="ＭＳ Ｐゴシック" charset="0"/>
              </a:rPr>
              <a:t>Tulisan yang tidak terinspirasi </a:t>
            </a:r>
          </a:p>
        </p:txBody>
      </p:sp>
      <p:sp>
        <p:nvSpPr>
          <p:cNvPr id="19459" name="Rectangle 3"/>
          <p:cNvSpPr>
            <a:spLocks noGrp="1" noChangeArrowheads="1"/>
          </p:cNvSpPr>
          <p:nvPr>
            <p:ph type="body" idx="1"/>
          </p:nvPr>
        </p:nvSpPr>
        <p:spPr>
          <a:xfrm>
            <a:off x="1066800" y="1600200"/>
            <a:ext cx="3810000" cy="3276600"/>
          </a:xfrm>
        </p:spPr>
        <p:txBody>
          <a:bodyPr/>
          <a:lstStyle/>
          <a:p>
            <a:pPr eaLnBrk="1" hangingPunct="1">
              <a:defRPr/>
            </a:pPr>
            <a:r>
              <a:rPr lang="en-US">
                <a:latin typeface="Arial" charset="0"/>
                <a:ea typeface="ＭＳ Ｐゴシック" charset="0"/>
                <a:cs typeface="ＭＳ Ｐゴシック" charset="0"/>
              </a:rPr>
              <a:t>Yunani</a:t>
            </a:r>
          </a:p>
          <a:p>
            <a:pPr eaLnBrk="1" hangingPunct="1">
              <a:defRPr/>
            </a:pPr>
            <a:r>
              <a:rPr lang="en-US">
                <a:latin typeface="Arial" charset="0"/>
                <a:ea typeface="ＭＳ Ｐゴシック" charset="0"/>
                <a:cs typeface="ＭＳ Ｐゴシック" charset="0"/>
              </a:rPr>
              <a:t>Romawi</a:t>
            </a:r>
          </a:p>
          <a:p>
            <a:pPr eaLnBrk="1" hangingPunct="1">
              <a:defRPr/>
            </a:pPr>
            <a:r>
              <a:rPr lang="en-US">
                <a:latin typeface="Arial" charset="0"/>
                <a:ea typeface="ＭＳ Ｐゴシック" charset="0"/>
                <a:cs typeface="ＭＳ Ｐゴシック" charset="0"/>
              </a:rPr>
              <a:t>Yahudi</a:t>
            </a:r>
          </a:p>
          <a:p>
            <a:pPr eaLnBrk="1" hangingPunct="1">
              <a:defRPr/>
            </a:pPr>
            <a:r>
              <a:rPr lang="en-US">
                <a:latin typeface="Arial" charset="0"/>
                <a:ea typeface="ＭＳ Ｐゴシック" charset="0"/>
                <a:cs typeface="ＭＳ Ｐゴシック" charset="0"/>
              </a:rPr>
              <a:t>Kristen</a:t>
            </a:r>
          </a:p>
          <a:p>
            <a:pPr eaLnBrk="1" hangingPunct="1">
              <a:defRPr/>
            </a:pPr>
            <a:r>
              <a:rPr lang="en-US">
                <a:latin typeface="Arial" charset="0"/>
                <a:ea typeface="ＭＳ Ｐゴシック" charset="0"/>
                <a:cs typeface="ＭＳ Ｐゴシック" charset="0"/>
              </a:rPr>
              <a:t>Gnostik</a:t>
            </a:r>
          </a:p>
        </p:txBody>
      </p:sp>
      <p:pic>
        <p:nvPicPr>
          <p:cNvPr id="163843" name="Picture 4" descr="ba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1263" y="36513"/>
            <a:ext cx="2852737" cy="682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Text Box 5"/>
          <p:cNvSpPr txBox="1">
            <a:spLocks noChangeArrowheads="1"/>
          </p:cNvSpPr>
          <p:nvPr/>
        </p:nvSpPr>
        <p:spPr bwMode="auto">
          <a:xfrm>
            <a:off x="7951788" y="60325"/>
            <a:ext cx="1116012" cy="396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000000"/>
                </a:solidFill>
              </a:rPr>
              <a:t>159-198</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Sejarahwan Yunani</a:t>
            </a:r>
          </a:p>
        </p:txBody>
      </p:sp>
      <p:sp>
        <p:nvSpPr>
          <p:cNvPr id="12291" name="Rectangle 3"/>
          <p:cNvSpPr>
            <a:spLocks noGrp="1" noChangeArrowheads="1"/>
          </p:cNvSpPr>
          <p:nvPr>
            <p:ph type="body" idx="1"/>
          </p:nvPr>
        </p:nvSpPr>
        <p:spPr>
          <a:xfrm>
            <a:off x="4876800" y="1600200"/>
            <a:ext cx="4038600" cy="4530725"/>
          </a:xfrm>
        </p:spPr>
        <p:txBody>
          <a:bodyPr/>
          <a:lstStyle/>
          <a:p>
            <a:pPr algn="r" eaLnBrk="1" hangingPunct="1">
              <a:buFont typeface="Wingdings" charset="0"/>
              <a:buNone/>
              <a:defRPr/>
            </a:pPr>
            <a:r>
              <a:rPr lang="en-US" sz="2400">
                <a:latin typeface="Arial" charset="0"/>
                <a:ea typeface="ＭＳ Ｐゴシック" charset="0"/>
                <a:cs typeface="ＭＳ Ｐゴシック" charset="0"/>
              </a:rPr>
              <a:t>(wafat)</a:t>
            </a:r>
          </a:p>
          <a:p>
            <a:pPr eaLnBrk="1" hangingPunct="1">
              <a:defRPr/>
            </a:pPr>
            <a:r>
              <a:rPr lang="en-US">
                <a:latin typeface="Arial" charset="0"/>
                <a:ea typeface="ＭＳ Ｐゴシック" charset="0"/>
                <a:cs typeface="ＭＳ Ｐゴシック" charset="0"/>
              </a:rPr>
              <a:t>Herodotus (420 </a:t>
            </a:r>
            <a:r>
              <a:rPr lang="en-US" sz="2400">
                <a:latin typeface="Arial" charset="0"/>
                <a:ea typeface="ＭＳ Ｐゴシック" charset="0"/>
                <a:cs typeface="ＭＳ Ｐゴシック" charset="0"/>
              </a:rPr>
              <a:t>BC</a:t>
            </a:r>
            <a:r>
              <a:rPr lang="en-US">
                <a:latin typeface="Arial" charset="0"/>
                <a:ea typeface="ＭＳ Ｐゴシック" charset="0"/>
                <a:cs typeface="ＭＳ Ｐゴシック" charset="0"/>
              </a:rPr>
              <a:t>)</a:t>
            </a:r>
          </a:p>
          <a:p>
            <a:pPr eaLnBrk="1" hangingPunct="1">
              <a:defRPr/>
            </a:pPr>
            <a:r>
              <a:rPr lang="en-US">
                <a:latin typeface="Arial" charset="0"/>
                <a:ea typeface="ＭＳ Ｐゴシック" charset="0"/>
                <a:cs typeface="ＭＳ Ｐゴシック" charset="0"/>
              </a:rPr>
              <a:t>Polybius (120 </a:t>
            </a:r>
            <a:r>
              <a:rPr lang="en-US" sz="2400">
                <a:latin typeface="Arial" charset="0"/>
                <a:ea typeface="ＭＳ Ｐゴシック" charset="0"/>
                <a:cs typeface="ＭＳ Ｐゴシック" charset="0"/>
              </a:rPr>
              <a:t>BC</a:t>
            </a:r>
            <a:r>
              <a:rPr lang="en-US">
                <a:latin typeface="Arial" charset="0"/>
                <a:ea typeface="ＭＳ Ｐゴシック" charset="0"/>
                <a:cs typeface="ＭＳ Ｐゴシック" charset="0"/>
              </a:rPr>
              <a:t>)</a:t>
            </a:r>
          </a:p>
          <a:p>
            <a:pPr eaLnBrk="1" hangingPunct="1">
              <a:defRPr/>
            </a:pPr>
            <a:r>
              <a:rPr lang="en-US">
                <a:latin typeface="Arial" charset="0"/>
                <a:ea typeface="ＭＳ Ｐゴシック" charset="0"/>
                <a:cs typeface="ＭＳ Ｐゴシック" charset="0"/>
              </a:rPr>
              <a:t>Diodorus (21 </a:t>
            </a:r>
            <a:r>
              <a:rPr lang="en-US" sz="2400">
                <a:latin typeface="Arial" charset="0"/>
                <a:ea typeface="ＭＳ Ｐゴシック" charset="0"/>
                <a:cs typeface="ＭＳ Ｐゴシック" charset="0"/>
              </a:rPr>
              <a:t>BC</a:t>
            </a:r>
            <a:r>
              <a:rPr lang="en-US">
                <a:latin typeface="Arial" charset="0"/>
                <a:ea typeface="ＭＳ Ｐゴシック" charset="0"/>
                <a:cs typeface="ＭＳ Ｐゴシック" charset="0"/>
              </a:rPr>
              <a:t>)</a:t>
            </a:r>
          </a:p>
          <a:p>
            <a:pPr eaLnBrk="1" hangingPunct="1">
              <a:defRPr/>
            </a:pPr>
            <a:r>
              <a:rPr lang="en-US">
                <a:latin typeface="Arial" charset="0"/>
                <a:ea typeface="ＭＳ Ｐゴシック" charset="0"/>
                <a:cs typeface="ＭＳ Ｐゴシック" charset="0"/>
              </a:rPr>
              <a:t>Strabo (</a:t>
            </a:r>
            <a:r>
              <a:rPr lang="en-US" sz="2400">
                <a:latin typeface="Arial" charset="0"/>
                <a:ea typeface="ＭＳ Ｐゴシック" charset="0"/>
                <a:cs typeface="ＭＳ Ｐゴシック" charset="0"/>
              </a:rPr>
              <a:t>AD </a:t>
            </a:r>
            <a:r>
              <a:rPr lang="en-US">
                <a:latin typeface="Arial" charset="0"/>
                <a:ea typeface="ＭＳ Ｐゴシック" charset="0"/>
                <a:cs typeface="ＭＳ Ｐゴシック" charset="0"/>
              </a:rPr>
              <a:t>21)</a:t>
            </a:r>
          </a:p>
          <a:p>
            <a:pPr eaLnBrk="1" hangingPunct="1">
              <a:defRPr/>
            </a:pPr>
            <a:r>
              <a:rPr lang="en-US">
                <a:latin typeface="Arial" charset="0"/>
                <a:ea typeface="ＭＳ Ｐゴシック" charset="0"/>
                <a:cs typeface="ＭＳ Ｐゴシック" charset="0"/>
              </a:rPr>
              <a:t>Plutarch (</a:t>
            </a:r>
            <a:r>
              <a:rPr lang="en-US" sz="2400">
                <a:latin typeface="Arial" charset="0"/>
                <a:ea typeface="ＭＳ Ｐゴシック" charset="0"/>
                <a:cs typeface="ＭＳ Ｐゴシック" charset="0"/>
              </a:rPr>
              <a:t>AD </a:t>
            </a:r>
            <a:r>
              <a:rPr lang="en-US">
                <a:latin typeface="Arial" charset="0"/>
                <a:ea typeface="ＭＳ Ｐゴシック" charset="0"/>
                <a:cs typeface="ＭＳ Ｐゴシック" charset="0"/>
              </a:rPr>
              <a:t>120)</a:t>
            </a:r>
          </a:p>
        </p:txBody>
      </p:sp>
      <p:pic>
        <p:nvPicPr>
          <p:cNvPr id="165891" name="Picture 5" descr="corin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0"/>
            <a:ext cx="4745038" cy="36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Rectangle 6"/>
          <p:cNvSpPr>
            <a:spLocks noChangeArrowheads="1"/>
          </p:cNvSpPr>
          <p:nvPr/>
        </p:nvSpPr>
        <p:spPr bwMode="auto">
          <a:xfrm>
            <a:off x="1219200" y="5486400"/>
            <a:ext cx="2209800" cy="381000"/>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90000"/>
              <a:buFont typeface="Wingdings" charset="0"/>
              <a:buNone/>
              <a:defRPr/>
            </a:pPr>
            <a:r>
              <a:rPr lang="en-US" sz="2800">
                <a:effectLst>
                  <a:outerShdw blurRad="38100" dist="38100" dir="2700000" algn="tl">
                    <a:srgbClr val="000000"/>
                  </a:outerShdw>
                </a:effectLst>
              </a:rPr>
              <a:t>Acrocorinth</a:t>
            </a:r>
          </a:p>
        </p:txBody>
      </p:sp>
      <p:sp>
        <p:nvSpPr>
          <p:cNvPr id="165893" name="Text Box 7"/>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159</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p:cTn id="7" dur="1000" fill="hold"/>
                                        <p:tgtEl>
                                          <p:spTgt spid="1229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29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29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29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291">
                                            <p:txEl>
                                              <p:pRg st="1" end="1"/>
                                            </p:txEl>
                                          </p:spTgt>
                                        </p:tgtEl>
                                        <p:attrNameLst>
                                          <p:attrName>style.visibility</p:attrName>
                                        </p:attrNameLst>
                                      </p:cBhvr>
                                      <p:to>
                                        <p:strVal val="visible"/>
                                      </p:to>
                                    </p:set>
                                    <p:anim calcmode="lin" valueType="num">
                                      <p:cBhvr>
                                        <p:cTn id="15" dur="1000" fill="hold"/>
                                        <p:tgtEl>
                                          <p:spTgt spid="1229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29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29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29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291">
                                            <p:txEl>
                                              <p:pRg st="2" end="2"/>
                                            </p:txEl>
                                          </p:spTgt>
                                        </p:tgtEl>
                                        <p:attrNameLst>
                                          <p:attrName>style.visibility</p:attrName>
                                        </p:attrNameLst>
                                      </p:cBhvr>
                                      <p:to>
                                        <p:strVal val="visible"/>
                                      </p:to>
                                    </p:set>
                                    <p:anim calcmode="lin" valueType="num">
                                      <p:cBhvr>
                                        <p:cTn id="23" dur="1000" fill="hold"/>
                                        <p:tgtEl>
                                          <p:spTgt spid="12291">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291">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29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29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2291">
                                            <p:txEl>
                                              <p:pRg st="3" end="3"/>
                                            </p:txEl>
                                          </p:spTgt>
                                        </p:tgtEl>
                                        <p:attrNameLst>
                                          <p:attrName>style.visibility</p:attrName>
                                        </p:attrNameLst>
                                      </p:cBhvr>
                                      <p:to>
                                        <p:strVal val="visible"/>
                                      </p:to>
                                    </p:set>
                                    <p:anim calcmode="lin" valueType="num">
                                      <p:cBhvr>
                                        <p:cTn id="31" dur="1000" fill="hold"/>
                                        <p:tgtEl>
                                          <p:spTgt spid="12291">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2291">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229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29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2291">
                                            <p:txEl>
                                              <p:pRg st="4" end="4"/>
                                            </p:txEl>
                                          </p:spTgt>
                                        </p:tgtEl>
                                        <p:attrNameLst>
                                          <p:attrName>style.visibility</p:attrName>
                                        </p:attrNameLst>
                                      </p:cBhvr>
                                      <p:to>
                                        <p:strVal val="visible"/>
                                      </p:to>
                                    </p:set>
                                    <p:anim calcmode="lin" valueType="num">
                                      <p:cBhvr>
                                        <p:cTn id="39" dur="1000" fill="hold"/>
                                        <p:tgtEl>
                                          <p:spTgt spid="12291">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2291">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229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29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2291">
                                            <p:txEl>
                                              <p:pRg st="5" end="5"/>
                                            </p:txEl>
                                          </p:spTgt>
                                        </p:tgtEl>
                                        <p:attrNameLst>
                                          <p:attrName>style.visibility</p:attrName>
                                        </p:attrNameLst>
                                      </p:cBhvr>
                                      <p:to>
                                        <p:strVal val="visible"/>
                                      </p:to>
                                    </p:set>
                                    <p:anim calcmode="lin" valueType="num">
                                      <p:cBhvr>
                                        <p:cTn id="47" dur="1000" fill="hold"/>
                                        <p:tgtEl>
                                          <p:spTgt spid="12291">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12291">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1229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229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idx="1"/>
          </p:nvPr>
        </p:nvSpPr>
        <p:spPr>
          <a:xfrm>
            <a:off x="4876800" y="1600200"/>
            <a:ext cx="4267200" cy="4530725"/>
          </a:xfrm>
        </p:spPr>
        <p:txBody>
          <a:bodyPr/>
          <a:lstStyle/>
          <a:p>
            <a:pPr algn="r" eaLnBrk="1" hangingPunct="1">
              <a:buFont typeface="Wingdings" charset="0"/>
              <a:buNone/>
              <a:defRPr/>
            </a:pPr>
            <a:r>
              <a:rPr lang="en-US" sz="2400">
                <a:latin typeface="Arial" charset="0"/>
                <a:ea typeface="ＭＳ Ｐゴシック" charset="0"/>
                <a:cs typeface="ＭＳ Ｐゴシック" charset="0"/>
              </a:rPr>
              <a:t>(wafat)</a:t>
            </a:r>
            <a:endParaRPr lang="en-US">
              <a:latin typeface="Arial" charset="0"/>
              <a:ea typeface="ＭＳ Ｐゴシック" charset="0"/>
              <a:cs typeface="ＭＳ Ｐゴシック" charset="0"/>
            </a:endParaRPr>
          </a:p>
          <a:p>
            <a:pPr eaLnBrk="1" hangingPunct="1">
              <a:defRPr/>
            </a:pPr>
            <a:r>
              <a:rPr lang="en-US">
                <a:latin typeface="Arial" charset="0"/>
                <a:ea typeface="ＭＳ Ｐゴシック" charset="0"/>
                <a:cs typeface="ＭＳ Ｐゴシック" charset="0"/>
              </a:rPr>
              <a:t>Cicero (43 </a:t>
            </a:r>
            <a:r>
              <a:rPr lang="en-US" sz="2400">
                <a:latin typeface="Arial" charset="0"/>
                <a:ea typeface="ＭＳ Ｐゴシック" charset="0"/>
                <a:cs typeface="ＭＳ Ｐゴシック" charset="0"/>
              </a:rPr>
              <a:t>BC</a:t>
            </a:r>
            <a:r>
              <a:rPr lang="en-US">
                <a:latin typeface="Arial" charset="0"/>
                <a:ea typeface="ＭＳ Ｐゴシック" charset="0"/>
                <a:cs typeface="ＭＳ Ｐゴシック" charset="0"/>
              </a:rPr>
              <a:t>)</a:t>
            </a:r>
          </a:p>
          <a:p>
            <a:pPr eaLnBrk="1" hangingPunct="1">
              <a:defRPr/>
            </a:pPr>
            <a:r>
              <a:rPr lang="en-US">
                <a:latin typeface="Arial" charset="0"/>
                <a:ea typeface="ＭＳ Ｐゴシック" charset="0"/>
                <a:cs typeface="ＭＳ Ｐゴシック" charset="0"/>
              </a:rPr>
              <a:t>Livy (</a:t>
            </a:r>
            <a:r>
              <a:rPr lang="en-US" sz="2400">
                <a:latin typeface="Arial" charset="0"/>
                <a:ea typeface="ＭＳ Ｐゴシック" charset="0"/>
                <a:cs typeface="ＭＳ Ｐゴシック" charset="0"/>
              </a:rPr>
              <a:t>AD </a:t>
            </a:r>
            <a:r>
              <a:rPr lang="en-US">
                <a:latin typeface="Arial" charset="0"/>
                <a:ea typeface="ＭＳ Ｐゴシック" charset="0"/>
                <a:cs typeface="ＭＳ Ｐゴシック" charset="0"/>
              </a:rPr>
              <a:t>17)</a:t>
            </a:r>
          </a:p>
          <a:p>
            <a:pPr eaLnBrk="1" hangingPunct="1">
              <a:defRPr/>
            </a:pPr>
            <a:r>
              <a:rPr lang="en-US">
                <a:latin typeface="Arial" charset="0"/>
                <a:ea typeface="ＭＳ Ｐゴシック" charset="0"/>
                <a:cs typeface="ＭＳ Ｐゴシック" charset="0"/>
              </a:rPr>
              <a:t>Pliny the Younger (</a:t>
            </a:r>
            <a:r>
              <a:rPr lang="en-US" sz="2400">
                <a:latin typeface="Arial" charset="0"/>
                <a:ea typeface="ＭＳ Ｐゴシック" charset="0"/>
                <a:cs typeface="ＭＳ Ｐゴシック" charset="0"/>
              </a:rPr>
              <a:t>AD </a:t>
            </a:r>
            <a:r>
              <a:rPr lang="en-US">
                <a:latin typeface="Arial" charset="0"/>
                <a:ea typeface="ＭＳ Ｐゴシック" charset="0"/>
                <a:cs typeface="ＭＳ Ｐゴシック" charset="0"/>
              </a:rPr>
              <a:t>113)</a:t>
            </a:r>
          </a:p>
        </p:txBody>
      </p:sp>
      <p:pic>
        <p:nvPicPr>
          <p:cNvPr id="167938" name="Picture 4" descr="colosse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51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Rectangle 2"/>
          <p:cNvSpPr>
            <a:spLocks noGrp="1" noChangeArrowheads="1"/>
          </p:cNvSpPr>
          <p:nvPr>
            <p:ph type="title"/>
          </p:nvPr>
        </p:nvSpPr>
        <p:spPr>
          <a:xfrm>
            <a:off x="685800" y="277813"/>
            <a:ext cx="8229600" cy="1143000"/>
          </a:xfrm>
        </p:spPr>
        <p:txBody>
          <a:bodyPr/>
          <a:lstStyle/>
          <a:p>
            <a:pPr eaLnBrk="1" hangingPunct="1">
              <a:defRPr/>
            </a:pPr>
            <a:r>
              <a:rPr lang="en-US">
                <a:latin typeface="Arial" charset="0"/>
                <a:ea typeface="ＭＳ Ｐゴシック" charset="0"/>
                <a:cs typeface="ＭＳ Ｐゴシック" charset="0"/>
              </a:rPr>
              <a:t>Sejarahwan Romawi</a:t>
            </a:r>
          </a:p>
        </p:txBody>
      </p:sp>
      <p:sp>
        <p:nvSpPr>
          <p:cNvPr id="167940" name="Text Box 5"/>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159</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p:cTn id="7" dur="500" fill="hold"/>
                                        <p:tgtEl>
                                          <p:spTgt spid="204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48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048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20483">
                                            <p:txEl>
                                              <p:pRg st="1" end="1"/>
                                            </p:txEl>
                                          </p:spTgt>
                                        </p:tgtEl>
                                        <p:attrNameLst>
                                          <p:attrName>style.visibility</p:attrName>
                                        </p:attrNameLst>
                                      </p:cBhvr>
                                      <p:to>
                                        <p:strVal val="visible"/>
                                      </p:to>
                                    </p:set>
                                    <p:anim calcmode="lin" valueType="num">
                                      <p:cBhvr>
                                        <p:cTn id="14" dur="500" fill="hold"/>
                                        <p:tgtEl>
                                          <p:spTgt spid="2048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048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048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20483">
                                            <p:txEl>
                                              <p:pRg st="2" end="2"/>
                                            </p:txEl>
                                          </p:spTgt>
                                        </p:tgtEl>
                                        <p:attrNameLst>
                                          <p:attrName>style.visibility</p:attrName>
                                        </p:attrNameLst>
                                      </p:cBhvr>
                                      <p:to>
                                        <p:strVal val="visible"/>
                                      </p:to>
                                    </p:set>
                                    <p:anim calcmode="lin" valueType="num">
                                      <p:cBhvr>
                                        <p:cTn id="21" dur="500" fill="hold"/>
                                        <p:tgtEl>
                                          <p:spTgt spid="2048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048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048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20483">
                                            <p:txEl>
                                              <p:pRg st="3" end="3"/>
                                            </p:txEl>
                                          </p:spTgt>
                                        </p:tgtEl>
                                        <p:attrNameLst>
                                          <p:attrName>style.visibility</p:attrName>
                                        </p:attrNameLst>
                                      </p:cBhvr>
                                      <p:to>
                                        <p:strVal val="visible"/>
                                      </p:to>
                                    </p:set>
                                    <p:anim calcmode="lin" valueType="num">
                                      <p:cBhvr>
                                        <p:cTn id="28" dur="500" fill="hold"/>
                                        <p:tgtEl>
                                          <p:spTgt spid="2048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048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04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4" descr="Pliny"/>
          <p:cNvPicPr>
            <a:picLocks noChangeAspect="1" noChangeArrowheads="1"/>
          </p:cNvPicPr>
          <p:nvPr/>
        </p:nvPicPr>
        <p:blipFill>
          <a:blip r:embed="rId3">
            <a:extLst>
              <a:ext uri="{28A0092B-C50C-407E-A947-70E740481C1C}">
                <a14:useLocalDpi xmlns:a14="http://schemas.microsoft.com/office/drawing/2010/main" val="0"/>
              </a:ext>
            </a:extLst>
          </a:blip>
          <a:srcRect t="5991" r="9091" b="16397"/>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Rectangle 2"/>
          <p:cNvSpPr>
            <a:spLocks noGrp="1" noChangeArrowheads="1"/>
          </p:cNvSpPr>
          <p:nvPr>
            <p:ph type="title"/>
          </p:nvPr>
        </p:nvSpPr>
        <p:spPr>
          <a:xfrm>
            <a:off x="228600" y="76200"/>
            <a:ext cx="8229600" cy="838200"/>
          </a:xfrm>
          <a:solidFill>
            <a:schemeClr val="folHlink"/>
          </a:solidFill>
          <a:ln w="76200">
            <a:solidFill>
              <a:schemeClr val="bg2"/>
            </a:solidFill>
          </a:ln>
        </p:spPr>
        <p:txBody>
          <a:bodyPr/>
          <a:lstStyle/>
          <a:p>
            <a:pPr eaLnBrk="1" hangingPunct="1">
              <a:defRPr/>
            </a:pPr>
            <a:r>
              <a:rPr lang="en-US">
                <a:solidFill>
                  <a:srgbClr val="000000"/>
                </a:solidFill>
                <a:effectLst>
                  <a:outerShdw blurRad="38100" dist="38100" dir="2700000" algn="tl">
                    <a:srgbClr val="FFFFFF"/>
                  </a:outerShdw>
                </a:effectLst>
                <a:latin typeface="Arial" charset="0"/>
                <a:ea typeface="ＭＳ Ｐゴシック" charset="0"/>
                <a:cs typeface="ＭＳ Ｐゴシック" charset="0"/>
              </a:rPr>
              <a:t>Pliny the Younger (</a:t>
            </a:r>
            <a:r>
              <a:rPr lang="en-US" sz="3600">
                <a:solidFill>
                  <a:srgbClr val="000000"/>
                </a:solidFill>
                <a:effectLst>
                  <a:outerShdw blurRad="38100" dist="38100" dir="2700000" algn="tl">
                    <a:srgbClr val="FFFFFF"/>
                  </a:outerShdw>
                </a:effectLst>
                <a:latin typeface="Arial" charset="0"/>
                <a:ea typeface="ＭＳ Ｐゴシック" charset="0"/>
                <a:cs typeface="ＭＳ Ｐゴシック" charset="0"/>
              </a:rPr>
              <a:t>AD</a:t>
            </a:r>
            <a:r>
              <a:rPr lang="en-US">
                <a:solidFill>
                  <a:srgbClr val="000000"/>
                </a:solidFill>
                <a:effectLst>
                  <a:outerShdw blurRad="38100" dist="38100" dir="2700000" algn="tl">
                    <a:srgbClr val="FFFFFF"/>
                  </a:outerShdw>
                </a:effectLst>
                <a:latin typeface="Arial" charset="0"/>
                <a:ea typeface="ＭＳ Ｐゴシック" charset="0"/>
                <a:cs typeface="ＭＳ Ｐゴシック" charset="0"/>
              </a:rPr>
              <a:t> 111-113)</a:t>
            </a:r>
          </a:p>
        </p:txBody>
      </p:sp>
      <p:sp>
        <p:nvSpPr>
          <p:cNvPr id="33795" name="Rectangle 3"/>
          <p:cNvSpPr>
            <a:spLocks noGrp="1" noChangeArrowheads="1"/>
          </p:cNvSpPr>
          <p:nvPr>
            <p:ph type="body" idx="1"/>
          </p:nvPr>
        </p:nvSpPr>
        <p:spPr>
          <a:xfrm>
            <a:off x="76200" y="4114800"/>
            <a:ext cx="8991600" cy="2514600"/>
          </a:xfrm>
          <a:gradFill rotWithShape="1">
            <a:gsLst>
              <a:gs pos="0">
                <a:schemeClr val="bg2"/>
              </a:gs>
              <a:gs pos="50000">
                <a:schemeClr val="accent2"/>
              </a:gs>
              <a:gs pos="100000">
                <a:schemeClr val="bg2"/>
              </a:gs>
            </a:gsLst>
            <a:lin ang="5400000" scaled="1"/>
          </a:gradFill>
        </p:spPr>
        <p:txBody>
          <a:bodyPr/>
          <a:lstStyle/>
          <a:p>
            <a:pPr eaLnBrk="1" hangingPunct="1">
              <a:lnSpc>
                <a:spcPct val="90000"/>
              </a:lnSpc>
              <a:defRPr/>
            </a:pPr>
            <a:r>
              <a:rPr lang="en-US">
                <a:latin typeface="Arial" charset="0"/>
                <a:ea typeface="ＭＳ Ｐゴシック" charset="0"/>
                <a:cs typeface="ＭＳ Ｐゴシック" charset="0"/>
              </a:rPr>
              <a:t>Menulis surat ke kaisar Trajan </a:t>
            </a:r>
          </a:p>
          <a:p>
            <a:pPr eaLnBrk="1" hangingPunct="1">
              <a:lnSpc>
                <a:spcPct val="90000"/>
              </a:lnSpc>
              <a:defRPr/>
            </a:pPr>
            <a:r>
              <a:rPr lang="en-US">
                <a:latin typeface="Arial" charset="0"/>
                <a:ea typeface="ＭＳ Ｐゴシック" charset="0"/>
                <a:cs typeface="ＭＳ Ｐゴシック" charset="0"/>
              </a:rPr>
              <a:t>Bilang Kristen berkumpul pada hari tertentu </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untuk menyanyi hymn untuk Kristus seolah-olah kepada dewa</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 (Surat 10.96)—Referensi Latin paling kuno mengenai Yesus Kristus</a:t>
            </a:r>
          </a:p>
        </p:txBody>
      </p:sp>
      <p:sp>
        <p:nvSpPr>
          <p:cNvPr id="169988" name="Text Box 7"/>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159</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795">
                                            <p:bg/>
                                          </p:spTgt>
                                        </p:tgtEl>
                                        <p:attrNameLst>
                                          <p:attrName>style.visibility</p:attrName>
                                        </p:attrNameLst>
                                      </p:cBhvr>
                                      <p:to>
                                        <p:strVal val="visible"/>
                                      </p:to>
                                    </p:set>
                                    <p:animEffect transition="in" filter="dissolve">
                                      <p:cBhvr>
                                        <p:cTn id="7" dur="500"/>
                                        <p:tgtEl>
                                          <p:spTgt spid="3379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3795">
                                            <p:txEl>
                                              <p:pRg st="0" end="0"/>
                                            </p:txEl>
                                          </p:spTgt>
                                        </p:tgtEl>
                                        <p:attrNameLst>
                                          <p:attrName>style.visibility</p:attrName>
                                        </p:attrNameLst>
                                      </p:cBhvr>
                                      <p:to>
                                        <p:strVal val="visible"/>
                                      </p:to>
                                    </p:set>
                                    <p:animEffect transition="in" filter="dissolve">
                                      <p:cBhvr>
                                        <p:cTn id="10" dur="500"/>
                                        <p:tgtEl>
                                          <p:spTgt spid="33795">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3795">
                                            <p:txEl>
                                              <p:pRg st="1" end="1"/>
                                            </p:txEl>
                                          </p:spTgt>
                                        </p:tgtEl>
                                        <p:attrNameLst>
                                          <p:attrName>style.visibility</p:attrName>
                                        </p:attrNameLst>
                                      </p:cBhvr>
                                      <p:to>
                                        <p:strVal val="visible"/>
                                      </p:to>
                                    </p:set>
                                    <p:animEffect transition="in" filter="dissolve">
                                      <p:cBhvr>
                                        <p:cTn id="13" dur="500"/>
                                        <p:tgtEl>
                                          <p:spTgt spid="337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body" idx="1"/>
          </p:nvPr>
        </p:nvSpPr>
        <p:spPr>
          <a:xfrm>
            <a:off x="4876800" y="1600200"/>
            <a:ext cx="4267200" cy="4530725"/>
          </a:xfrm>
        </p:spPr>
        <p:txBody>
          <a:bodyPr/>
          <a:lstStyle/>
          <a:p>
            <a:pPr algn="r" eaLnBrk="1" hangingPunct="1">
              <a:buFont typeface="Wingdings" charset="0"/>
              <a:buNone/>
              <a:defRPr/>
            </a:pPr>
            <a:r>
              <a:rPr lang="en-US" sz="2400">
                <a:latin typeface="Arial" charset="0"/>
                <a:ea typeface="ＭＳ Ｐゴシック" charset="0"/>
                <a:cs typeface="ＭＳ Ｐゴシック" charset="0"/>
              </a:rPr>
              <a:t>(year of death)</a:t>
            </a:r>
            <a:endParaRPr lang="en-US">
              <a:latin typeface="Arial" charset="0"/>
              <a:ea typeface="ＭＳ Ｐゴシック" charset="0"/>
              <a:cs typeface="ＭＳ Ｐゴシック" charset="0"/>
            </a:endParaRPr>
          </a:p>
          <a:p>
            <a:pPr eaLnBrk="1" hangingPunct="1">
              <a:defRPr/>
            </a:pPr>
            <a:r>
              <a:rPr lang="en-US">
                <a:latin typeface="Arial" charset="0"/>
                <a:ea typeface="ＭＳ Ｐゴシック" charset="0"/>
                <a:cs typeface="ＭＳ Ｐゴシック" charset="0"/>
              </a:rPr>
              <a:t>Cicero (43 </a:t>
            </a:r>
            <a:r>
              <a:rPr lang="en-US" sz="2400">
                <a:latin typeface="Arial" charset="0"/>
                <a:ea typeface="ＭＳ Ｐゴシック" charset="0"/>
                <a:cs typeface="ＭＳ Ｐゴシック" charset="0"/>
              </a:rPr>
              <a:t>BC</a:t>
            </a:r>
            <a:r>
              <a:rPr lang="en-US">
                <a:latin typeface="Arial" charset="0"/>
                <a:ea typeface="ＭＳ Ｐゴシック" charset="0"/>
                <a:cs typeface="ＭＳ Ｐゴシック" charset="0"/>
              </a:rPr>
              <a:t>)</a:t>
            </a:r>
          </a:p>
          <a:p>
            <a:pPr eaLnBrk="1" hangingPunct="1">
              <a:defRPr/>
            </a:pPr>
            <a:r>
              <a:rPr lang="en-US">
                <a:latin typeface="Arial" charset="0"/>
                <a:ea typeface="ＭＳ Ｐゴシック" charset="0"/>
                <a:cs typeface="ＭＳ Ｐゴシック" charset="0"/>
              </a:rPr>
              <a:t>Livy (</a:t>
            </a:r>
            <a:r>
              <a:rPr lang="en-US" sz="2400">
                <a:latin typeface="Arial" charset="0"/>
                <a:ea typeface="ＭＳ Ｐゴシック" charset="0"/>
                <a:cs typeface="ＭＳ Ｐゴシック" charset="0"/>
              </a:rPr>
              <a:t>AD </a:t>
            </a:r>
            <a:r>
              <a:rPr lang="en-US">
                <a:latin typeface="Arial" charset="0"/>
                <a:ea typeface="ＭＳ Ｐゴシック" charset="0"/>
                <a:cs typeface="ＭＳ Ｐゴシック" charset="0"/>
              </a:rPr>
              <a:t>17)</a:t>
            </a:r>
          </a:p>
          <a:p>
            <a:pPr eaLnBrk="1" hangingPunct="1">
              <a:defRPr/>
            </a:pPr>
            <a:r>
              <a:rPr lang="en-US">
                <a:latin typeface="Arial" charset="0"/>
                <a:ea typeface="ＭＳ Ｐゴシック" charset="0"/>
                <a:cs typeface="ＭＳ Ｐゴシック" charset="0"/>
              </a:rPr>
              <a:t>Pliny the Younger (</a:t>
            </a:r>
            <a:r>
              <a:rPr lang="en-US" sz="2400">
                <a:latin typeface="Arial" charset="0"/>
                <a:ea typeface="ＭＳ Ｐゴシック" charset="0"/>
                <a:cs typeface="ＭＳ Ｐゴシック" charset="0"/>
              </a:rPr>
              <a:t>AD </a:t>
            </a:r>
            <a:r>
              <a:rPr lang="en-US">
                <a:latin typeface="Arial" charset="0"/>
                <a:ea typeface="ＭＳ Ｐゴシック" charset="0"/>
                <a:cs typeface="ＭＳ Ｐゴシック" charset="0"/>
              </a:rPr>
              <a:t>113)</a:t>
            </a:r>
          </a:p>
          <a:p>
            <a:pPr eaLnBrk="1" hangingPunct="1">
              <a:defRPr/>
            </a:pPr>
            <a:r>
              <a:rPr lang="en-US">
                <a:latin typeface="Arial" charset="0"/>
                <a:ea typeface="ＭＳ Ｐゴシック" charset="0"/>
                <a:cs typeface="ＭＳ Ｐゴシック" charset="0"/>
              </a:rPr>
              <a:t>Tacitus (</a:t>
            </a:r>
            <a:r>
              <a:rPr lang="en-US" sz="2400">
                <a:latin typeface="Arial" charset="0"/>
                <a:ea typeface="ＭＳ Ｐゴシック" charset="0"/>
                <a:cs typeface="ＭＳ Ｐゴシック" charset="0"/>
              </a:rPr>
              <a:t>AD </a:t>
            </a:r>
            <a:r>
              <a:rPr lang="en-US">
                <a:latin typeface="Arial" charset="0"/>
                <a:ea typeface="ＭＳ Ｐゴシック" charset="0"/>
                <a:cs typeface="ＭＳ Ｐゴシック" charset="0"/>
              </a:rPr>
              <a:t>120)</a:t>
            </a:r>
          </a:p>
        </p:txBody>
      </p:sp>
      <p:pic>
        <p:nvPicPr>
          <p:cNvPr id="172034" name="Picture 3" descr="colosse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0"/>
            <a:ext cx="4451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4"/>
          <p:cNvSpPr>
            <a:spLocks noGrp="1" noChangeArrowheads="1"/>
          </p:cNvSpPr>
          <p:nvPr>
            <p:ph type="title"/>
          </p:nvPr>
        </p:nvSpPr>
        <p:spPr>
          <a:xfrm>
            <a:off x="685800" y="277813"/>
            <a:ext cx="8229600" cy="1143000"/>
          </a:xfrm>
        </p:spPr>
        <p:txBody>
          <a:bodyPr/>
          <a:lstStyle/>
          <a:p>
            <a:pPr eaLnBrk="1" hangingPunct="1">
              <a:defRPr/>
            </a:pPr>
            <a:r>
              <a:rPr lang="en-US">
                <a:latin typeface="Arial" charset="0"/>
                <a:ea typeface="ＭＳ Ｐゴシック" charset="0"/>
                <a:cs typeface="ＭＳ Ｐゴシック" charset="0"/>
              </a:rPr>
              <a:t>Sejarahwan Romawi</a:t>
            </a:r>
          </a:p>
        </p:txBody>
      </p:sp>
      <p:sp>
        <p:nvSpPr>
          <p:cNvPr id="34821" name="Text Box 5"/>
          <p:cNvSpPr txBox="1">
            <a:spLocks noChangeArrowheads="1"/>
          </p:cNvSpPr>
          <p:nvPr/>
        </p:nvSpPr>
        <p:spPr bwMode="auto">
          <a:xfrm>
            <a:off x="0" y="2846388"/>
            <a:ext cx="4495800" cy="3811587"/>
          </a:xfrm>
          <a:prstGeom prst="rect">
            <a:avLst/>
          </a:prstGeom>
          <a:gradFill rotWithShape="1">
            <a:gsLst>
              <a:gs pos="0">
                <a:srgbClr val="006600"/>
              </a:gs>
              <a:gs pos="100000">
                <a:srgbClr val="002F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a:t>Tentang Kristen yang dianiaya di bawah Nero: </a:t>
            </a:r>
            <a:r>
              <a:rPr lang="ja-JP" altLang="en-US" sz="2800"/>
              <a:t>“</a:t>
            </a:r>
            <a:r>
              <a:rPr lang="en-US" altLang="ja-JP" sz="2800"/>
              <a:t>Nama mereka berasal dari Kristus, yang, pada pemerintahan Tiberius dihukum mati oleh gubernur Pontius Pilatus</a:t>
            </a:r>
            <a:r>
              <a:rPr lang="ja-JP" altLang="en-US" sz="2800"/>
              <a:t>”</a:t>
            </a:r>
            <a:r>
              <a:rPr lang="en-US" altLang="ja-JP" sz="2800"/>
              <a:t> </a:t>
            </a:r>
            <a:r>
              <a:rPr lang="en-US" altLang="zh-CN">
                <a:ea typeface="SimSun" charset="0"/>
                <a:cs typeface="SimSun" charset="0"/>
              </a:rPr>
              <a:t>(</a:t>
            </a:r>
            <a:r>
              <a:rPr lang="en-US" altLang="zh-CN" i="1">
                <a:ea typeface="SimSun" charset="0"/>
                <a:cs typeface="SimSun" charset="0"/>
              </a:rPr>
              <a:t>Annals</a:t>
            </a:r>
            <a:r>
              <a:rPr lang="en-US" altLang="zh-CN">
                <a:ea typeface="SimSun" charset="0"/>
                <a:cs typeface="SimSun" charset="0"/>
              </a:rPr>
              <a:t> 15.44 in </a:t>
            </a:r>
            <a:r>
              <a:rPr lang="en-US" altLang="zh-CN" sz="2000">
                <a:ea typeface="SimSun" charset="0"/>
                <a:cs typeface="SimSun" charset="0"/>
              </a:rPr>
              <a:t>AD</a:t>
            </a:r>
            <a:r>
              <a:rPr lang="en-US" altLang="zh-CN">
                <a:ea typeface="SimSun" charset="0"/>
                <a:cs typeface="SimSun" charset="0"/>
              </a:rPr>
              <a:t> 115)</a:t>
            </a:r>
          </a:p>
          <a:p>
            <a:pPr algn="r"/>
            <a:r>
              <a:rPr lang="en-US" altLang="zh-CN">
                <a:ea typeface="SimSun" charset="0"/>
                <a:cs typeface="SimSun" charset="0"/>
              </a:rPr>
              <a:t> </a:t>
            </a:r>
            <a:endParaRPr lang="en-US">
              <a:ea typeface="SimSun" charset="0"/>
              <a:cs typeface="SimSun" charset="0"/>
            </a:endParaRPr>
          </a:p>
        </p:txBody>
      </p:sp>
      <p:sp>
        <p:nvSpPr>
          <p:cNvPr id="172037" name="Text Box 6"/>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159</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4818">
                                            <p:txEl>
                                              <p:pRg st="4" end="4"/>
                                            </p:txEl>
                                          </p:spTgt>
                                        </p:tgtEl>
                                        <p:attrNameLst>
                                          <p:attrName>style.visibility</p:attrName>
                                        </p:attrNameLst>
                                      </p:cBhvr>
                                      <p:to>
                                        <p:strVal val="visible"/>
                                      </p:to>
                                    </p:set>
                                    <p:anim calcmode="lin" valueType="num">
                                      <p:cBhvr>
                                        <p:cTn id="7" dur="500" fill="hold"/>
                                        <p:tgtEl>
                                          <p:spTgt spid="34818">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34818">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34818">
                                            <p:txEl>
                                              <p:pRg st="4" end="4"/>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4" presetClass="entr" presetSubtype="0" fill="hold" grpId="0" nodeType="clickEffect">
                                  <p:stCondLst>
                                    <p:cond delay="0"/>
                                  </p:stCondLst>
                                  <p:childTnLst>
                                    <p:set>
                                      <p:cBhvr>
                                        <p:cTn id="13" dur="1" fill="hold">
                                          <p:stCondLst>
                                            <p:cond delay="0"/>
                                          </p:stCondLst>
                                        </p:cTn>
                                        <p:tgtEl>
                                          <p:spTgt spid="34821"/>
                                        </p:tgtEl>
                                        <p:attrNameLst>
                                          <p:attrName>style.visibility</p:attrName>
                                        </p:attrNameLst>
                                      </p:cBhvr>
                                      <p:to>
                                        <p:strVal val="visible"/>
                                      </p:to>
                                    </p:set>
                                    <p:anim from="(-#ppt_w/2)" to="(#ppt_x)" calcmode="lin" valueType="num">
                                      <p:cBhvr>
                                        <p:cTn id="14" dur="600" fill="hold">
                                          <p:stCondLst>
                                            <p:cond delay="0"/>
                                          </p:stCondLst>
                                        </p:cTn>
                                        <p:tgtEl>
                                          <p:spTgt spid="34821"/>
                                        </p:tgtEl>
                                        <p:attrNameLst>
                                          <p:attrName>ppt_x</p:attrName>
                                        </p:attrNameLst>
                                      </p:cBhvr>
                                    </p:anim>
                                    <p:anim from="0" to="-1.0" calcmode="lin" valueType="num">
                                      <p:cBhvr>
                                        <p:cTn id="15" dur="200" decel="50000" autoRev="1" fill="hold">
                                          <p:stCondLst>
                                            <p:cond delay="600"/>
                                          </p:stCondLst>
                                        </p:cTn>
                                        <p:tgtEl>
                                          <p:spTgt spid="34821"/>
                                        </p:tgtEl>
                                        <p:attrNameLst>
                                          <p:attrName>xshear</p:attrName>
                                        </p:attrNameLst>
                                      </p:cBhvr>
                                    </p:anim>
                                    <p:animScale>
                                      <p:cBhvr>
                                        <p:cTn id="16" dur="200" decel="100000" autoRev="1" fill="hold">
                                          <p:stCondLst>
                                            <p:cond delay="600"/>
                                          </p:stCondLst>
                                        </p:cTn>
                                        <p:tgtEl>
                                          <p:spTgt spid="34821"/>
                                        </p:tgtEl>
                                      </p:cBhvr>
                                      <p:from x="100000" y="100000"/>
                                      <p:to x="80000" y="100000"/>
                                    </p:animScale>
                                    <p:anim by="(#ppt_h/3+#ppt_w*0.1)" calcmode="lin" valueType="num">
                                      <p:cBhvr additive="sum">
                                        <p:cTn id="17" dur="200" decel="100000" autoRev="1" fill="hold">
                                          <p:stCondLst>
                                            <p:cond delay="600"/>
                                          </p:stCondLst>
                                        </p:cTn>
                                        <p:tgtEl>
                                          <p:spTgt spid="3482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3657600" y="152400"/>
            <a:ext cx="4953000" cy="1371600"/>
          </a:xfrm>
        </p:spPr>
        <p:txBody>
          <a:bodyPr/>
          <a:lstStyle/>
          <a:p>
            <a:pPr eaLnBrk="1" hangingPunct="1">
              <a:defRPr/>
            </a:pPr>
            <a:r>
              <a:rPr lang="en-US" sz="4000">
                <a:latin typeface="Arial" charset="0"/>
                <a:ea typeface="ＭＳ Ｐゴシック" charset="0"/>
                <a:cs typeface="ＭＳ Ｐゴシック" charset="0"/>
              </a:rPr>
              <a:t>Prosesi pernikahan Abad Pertama</a:t>
            </a:r>
          </a:p>
        </p:txBody>
      </p:sp>
      <p:sp>
        <p:nvSpPr>
          <p:cNvPr id="78855" name="Rectangle 7"/>
          <p:cNvSpPr>
            <a:spLocks noGrp="1" noChangeArrowheads="1"/>
          </p:cNvSpPr>
          <p:nvPr>
            <p:ph type="body" sz="half" idx="2"/>
          </p:nvPr>
        </p:nvSpPr>
        <p:spPr>
          <a:xfrm>
            <a:off x="5791200" y="2590800"/>
            <a:ext cx="3048000" cy="2514600"/>
          </a:xfrm>
        </p:spPr>
        <p:txBody>
          <a:bodyPr/>
          <a:lstStyle/>
          <a:p>
            <a:pPr eaLnBrk="1" hangingPunct="1">
              <a:lnSpc>
                <a:spcPct val="90000"/>
              </a:lnSpc>
              <a:defRPr/>
            </a:pPr>
            <a:r>
              <a:rPr lang="en-US" sz="2400">
                <a:latin typeface="Arial" charset="0"/>
                <a:ea typeface="ＭＳ Ｐゴシック" charset="0"/>
                <a:cs typeface="ＭＳ Ｐゴシック" charset="0"/>
              </a:rPr>
              <a:t>Prosesi paralel dengan kedatangan kembali Kristus untuk mempelaiNya, gereja</a:t>
            </a:r>
          </a:p>
        </p:txBody>
      </p:sp>
      <p:pic>
        <p:nvPicPr>
          <p:cNvPr id="118787" name="Picture 4" descr="wedding proces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7574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Text Box 5"/>
          <p:cNvSpPr txBox="1">
            <a:spLocks noChangeArrowheads="1"/>
          </p:cNvSpPr>
          <p:nvPr/>
        </p:nvSpPr>
        <p:spPr bwMode="auto">
          <a:xfrm>
            <a:off x="2755900" y="5181600"/>
            <a:ext cx="43370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a:t>Rumah mempelai wanita</a:t>
            </a:r>
          </a:p>
        </p:txBody>
      </p:sp>
      <p:sp>
        <p:nvSpPr>
          <p:cNvPr id="78856" name="Text Box 8"/>
          <p:cNvSpPr txBox="1">
            <a:spLocks noChangeArrowheads="1"/>
          </p:cNvSpPr>
          <p:nvPr/>
        </p:nvSpPr>
        <p:spPr bwMode="auto">
          <a:xfrm>
            <a:off x="2755900" y="1600200"/>
            <a:ext cx="38814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a:t>Rumah mempelai pria</a:t>
            </a:r>
          </a:p>
        </p:txBody>
      </p:sp>
      <p:sp>
        <p:nvSpPr>
          <p:cNvPr id="78857" name="AutoShape 9"/>
          <p:cNvSpPr>
            <a:spLocks noChangeArrowheads="1"/>
          </p:cNvSpPr>
          <p:nvPr/>
        </p:nvSpPr>
        <p:spPr bwMode="auto">
          <a:xfrm rot="-326154">
            <a:off x="685800" y="1905000"/>
            <a:ext cx="533400" cy="3886200"/>
          </a:xfrm>
          <a:prstGeom prst="curvedRightArrow">
            <a:avLst>
              <a:gd name="adj1" fmla="val 145714"/>
              <a:gd name="adj2" fmla="val 291429"/>
              <a:gd name="adj3" fmla="val 33333"/>
            </a:avLst>
          </a:prstGeom>
          <a:solidFill>
            <a:schemeClr val="accent1"/>
          </a:solidFill>
          <a:ln w="9525">
            <a:solidFill>
              <a:schemeClr val="tx1"/>
            </a:solidFill>
            <a:miter lim="800000"/>
            <a:headEnd/>
            <a:tailEnd/>
          </a:ln>
        </p:spPr>
        <p:txBody>
          <a:bodyPr wrap="none" anchor="ctr"/>
          <a:lstStyle/>
          <a:p>
            <a:endParaRPr lang="en-US"/>
          </a:p>
        </p:txBody>
      </p:sp>
      <p:sp>
        <p:nvSpPr>
          <p:cNvPr id="78858" name="AutoShape 10"/>
          <p:cNvSpPr>
            <a:spLocks noChangeArrowheads="1"/>
          </p:cNvSpPr>
          <p:nvPr/>
        </p:nvSpPr>
        <p:spPr bwMode="auto">
          <a:xfrm rot="-326154" flipH="1" flipV="1">
            <a:off x="1828800" y="1219200"/>
            <a:ext cx="533400" cy="3886200"/>
          </a:xfrm>
          <a:prstGeom prst="curvedRightArrow">
            <a:avLst>
              <a:gd name="adj1" fmla="val 145714"/>
              <a:gd name="adj2" fmla="val 291429"/>
              <a:gd name="adj3" fmla="val 33333"/>
            </a:avLst>
          </a:prstGeom>
          <a:solidFill>
            <a:schemeClr val="accent2"/>
          </a:solidFill>
          <a:ln w="9525">
            <a:solidFill>
              <a:schemeClr val="tx1"/>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8856"/>
                                        </p:tgtEl>
                                        <p:attrNameLst>
                                          <p:attrName>style.visibility</p:attrName>
                                        </p:attrNameLst>
                                      </p:cBhvr>
                                      <p:to>
                                        <p:strVal val="visible"/>
                                      </p:to>
                                    </p:set>
                                    <p:anim calcmode="lin" valueType="num">
                                      <p:cBhvr>
                                        <p:cTn id="7" dur="500" fill="hold"/>
                                        <p:tgtEl>
                                          <p:spTgt spid="78856"/>
                                        </p:tgtEl>
                                        <p:attrNameLst>
                                          <p:attrName>ppt_w</p:attrName>
                                        </p:attrNameLst>
                                      </p:cBhvr>
                                      <p:tavLst>
                                        <p:tav tm="0">
                                          <p:val>
                                            <p:fltVal val="0"/>
                                          </p:val>
                                        </p:tav>
                                        <p:tav tm="100000">
                                          <p:val>
                                            <p:strVal val="#ppt_w"/>
                                          </p:val>
                                        </p:tav>
                                      </p:tavLst>
                                    </p:anim>
                                    <p:anim calcmode="lin" valueType="num">
                                      <p:cBhvr>
                                        <p:cTn id="8" dur="500" fill="hold"/>
                                        <p:tgtEl>
                                          <p:spTgt spid="78856"/>
                                        </p:tgtEl>
                                        <p:attrNameLst>
                                          <p:attrName>ppt_h</p:attrName>
                                        </p:attrNameLst>
                                      </p:cBhvr>
                                      <p:tavLst>
                                        <p:tav tm="0">
                                          <p:val>
                                            <p:fltVal val="0"/>
                                          </p:val>
                                        </p:tav>
                                        <p:tav tm="100000">
                                          <p:val>
                                            <p:strVal val="#ppt_h"/>
                                          </p:val>
                                        </p:tav>
                                      </p:tavLst>
                                    </p:anim>
                                    <p:animEffect transition="in" filter="fade">
                                      <p:cBhvr>
                                        <p:cTn id="9" dur="500"/>
                                        <p:tgtEl>
                                          <p:spTgt spid="7885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8857"/>
                                        </p:tgtEl>
                                        <p:attrNameLst>
                                          <p:attrName>style.visibility</p:attrName>
                                        </p:attrNameLst>
                                      </p:cBhvr>
                                      <p:to>
                                        <p:strVal val="visible"/>
                                      </p:to>
                                    </p:set>
                                    <p:anim calcmode="lin" valueType="num">
                                      <p:cBhvr>
                                        <p:cTn id="14" dur="500" fill="hold"/>
                                        <p:tgtEl>
                                          <p:spTgt spid="78857"/>
                                        </p:tgtEl>
                                        <p:attrNameLst>
                                          <p:attrName>ppt_w</p:attrName>
                                        </p:attrNameLst>
                                      </p:cBhvr>
                                      <p:tavLst>
                                        <p:tav tm="0">
                                          <p:val>
                                            <p:fltVal val="0"/>
                                          </p:val>
                                        </p:tav>
                                        <p:tav tm="100000">
                                          <p:val>
                                            <p:strVal val="#ppt_w"/>
                                          </p:val>
                                        </p:tav>
                                      </p:tavLst>
                                    </p:anim>
                                    <p:anim calcmode="lin" valueType="num">
                                      <p:cBhvr>
                                        <p:cTn id="15" dur="500" fill="hold"/>
                                        <p:tgtEl>
                                          <p:spTgt spid="78857"/>
                                        </p:tgtEl>
                                        <p:attrNameLst>
                                          <p:attrName>ppt_h</p:attrName>
                                        </p:attrNameLst>
                                      </p:cBhvr>
                                      <p:tavLst>
                                        <p:tav tm="0">
                                          <p:val>
                                            <p:fltVal val="0"/>
                                          </p:val>
                                        </p:tav>
                                        <p:tav tm="100000">
                                          <p:val>
                                            <p:strVal val="#ppt_h"/>
                                          </p:val>
                                        </p:tav>
                                      </p:tavLst>
                                    </p:anim>
                                    <p:animEffect transition="in" filter="fade">
                                      <p:cBhvr>
                                        <p:cTn id="16" dur="500"/>
                                        <p:tgtEl>
                                          <p:spTgt spid="7885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78853"/>
                                        </p:tgtEl>
                                        <p:attrNameLst>
                                          <p:attrName>style.visibility</p:attrName>
                                        </p:attrNameLst>
                                      </p:cBhvr>
                                      <p:to>
                                        <p:strVal val="visible"/>
                                      </p:to>
                                    </p:set>
                                    <p:anim calcmode="lin" valueType="num">
                                      <p:cBhvr>
                                        <p:cTn id="21" dur="500" fill="hold"/>
                                        <p:tgtEl>
                                          <p:spTgt spid="78853"/>
                                        </p:tgtEl>
                                        <p:attrNameLst>
                                          <p:attrName>ppt_w</p:attrName>
                                        </p:attrNameLst>
                                      </p:cBhvr>
                                      <p:tavLst>
                                        <p:tav tm="0">
                                          <p:val>
                                            <p:fltVal val="0"/>
                                          </p:val>
                                        </p:tav>
                                        <p:tav tm="100000">
                                          <p:val>
                                            <p:strVal val="#ppt_w"/>
                                          </p:val>
                                        </p:tav>
                                      </p:tavLst>
                                    </p:anim>
                                    <p:anim calcmode="lin" valueType="num">
                                      <p:cBhvr>
                                        <p:cTn id="22" dur="500" fill="hold"/>
                                        <p:tgtEl>
                                          <p:spTgt spid="78853"/>
                                        </p:tgtEl>
                                        <p:attrNameLst>
                                          <p:attrName>ppt_h</p:attrName>
                                        </p:attrNameLst>
                                      </p:cBhvr>
                                      <p:tavLst>
                                        <p:tav tm="0">
                                          <p:val>
                                            <p:fltVal val="0"/>
                                          </p:val>
                                        </p:tav>
                                        <p:tav tm="100000">
                                          <p:val>
                                            <p:strVal val="#ppt_h"/>
                                          </p:val>
                                        </p:tav>
                                      </p:tavLst>
                                    </p:anim>
                                    <p:animEffect transition="in" filter="fade">
                                      <p:cBhvr>
                                        <p:cTn id="23" dur="500"/>
                                        <p:tgtEl>
                                          <p:spTgt spid="7885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78858"/>
                                        </p:tgtEl>
                                        <p:attrNameLst>
                                          <p:attrName>style.visibility</p:attrName>
                                        </p:attrNameLst>
                                      </p:cBhvr>
                                      <p:to>
                                        <p:strVal val="visible"/>
                                      </p:to>
                                    </p:set>
                                    <p:anim calcmode="lin" valueType="num">
                                      <p:cBhvr>
                                        <p:cTn id="28" dur="500" fill="hold"/>
                                        <p:tgtEl>
                                          <p:spTgt spid="78858"/>
                                        </p:tgtEl>
                                        <p:attrNameLst>
                                          <p:attrName>ppt_w</p:attrName>
                                        </p:attrNameLst>
                                      </p:cBhvr>
                                      <p:tavLst>
                                        <p:tav tm="0">
                                          <p:val>
                                            <p:fltVal val="0"/>
                                          </p:val>
                                        </p:tav>
                                        <p:tav tm="100000">
                                          <p:val>
                                            <p:strVal val="#ppt_w"/>
                                          </p:val>
                                        </p:tav>
                                      </p:tavLst>
                                    </p:anim>
                                    <p:anim calcmode="lin" valueType="num">
                                      <p:cBhvr>
                                        <p:cTn id="29" dur="500" fill="hold"/>
                                        <p:tgtEl>
                                          <p:spTgt spid="78858"/>
                                        </p:tgtEl>
                                        <p:attrNameLst>
                                          <p:attrName>ppt_h</p:attrName>
                                        </p:attrNameLst>
                                      </p:cBhvr>
                                      <p:tavLst>
                                        <p:tav tm="0">
                                          <p:val>
                                            <p:fltVal val="0"/>
                                          </p:val>
                                        </p:tav>
                                        <p:tav tm="100000">
                                          <p:val>
                                            <p:strVal val="#ppt_h"/>
                                          </p:val>
                                        </p:tav>
                                      </p:tavLst>
                                    </p:anim>
                                    <p:animEffect transition="in" filter="fade">
                                      <p:cBhvr>
                                        <p:cTn id="30" dur="500"/>
                                        <p:tgtEl>
                                          <p:spTgt spid="7885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78855">
                                            <p:txEl>
                                              <p:pRg st="0" end="0"/>
                                            </p:txEl>
                                          </p:spTgt>
                                        </p:tgtEl>
                                        <p:attrNameLst>
                                          <p:attrName>style.visibility</p:attrName>
                                        </p:attrNameLst>
                                      </p:cBhvr>
                                      <p:to>
                                        <p:strVal val="visible"/>
                                      </p:to>
                                    </p:set>
                                    <p:anim calcmode="lin" valueType="num">
                                      <p:cBhvr>
                                        <p:cTn id="35" dur="500" fill="hold"/>
                                        <p:tgtEl>
                                          <p:spTgt spid="78855">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78855">
                                            <p:txEl>
                                              <p:pRg st="0" end="0"/>
                                            </p:txEl>
                                          </p:spTgt>
                                        </p:tgtEl>
                                        <p:attrNameLst>
                                          <p:attrName>ppt_h</p:attrName>
                                        </p:attrNameLst>
                                      </p:cBhvr>
                                      <p:tavLst>
                                        <p:tav tm="0">
                                          <p:val>
                                            <p:fltVal val="0"/>
                                          </p:val>
                                        </p:tav>
                                        <p:tav tm="100000">
                                          <p:val>
                                            <p:strVal val="#ppt_h"/>
                                          </p:val>
                                        </p:tav>
                                      </p:tavLst>
                                    </p:anim>
                                    <p:animEffect transition="in" filter="fade">
                                      <p:cBhvr>
                                        <p:cTn id="37" dur="500"/>
                                        <p:tgtEl>
                                          <p:spTgt spid="788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5" grpId="0" build="p"/>
      <p:bldP spid="78853" grpId="0"/>
      <p:bldP spid="78856" grpId="0"/>
      <p:bldP spid="78857" grpId="0" animBg="1"/>
      <p:bldP spid="7885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body" idx="1"/>
          </p:nvPr>
        </p:nvSpPr>
        <p:spPr>
          <a:xfrm>
            <a:off x="4876800" y="1600200"/>
            <a:ext cx="4267200" cy="4530725"/>
          </a:xfrm>
        </p:spPr>
        <p:txBody>
          <a:bodyPr/>
          <a:lstStyle/>
          <a:p>
            <a:pPr algn="r" eaLnBrk="1" hangingPunct="1">
              <a:buFont typeface="Wingdings" charset="0"/>
              <a:buNone/>
              <a:defRPr/>
            </a:pPr>
            <a:r>
              <a:rPr lang="en-US" sz="2400">
                <a:latin typeface="Arial" charset="0"/>
                <a:ea typeface="ＭＳ Ｐゴシック" charset="0"/>
                <a:cs typeface="ＭＳ Ｐゴシック" charset="0"/>
              </a:rPr>
              <a:t>(year of death)</a:t>
            </a:r>
            <a:endParaRPr lang="en-US">
              <a:latin typeface="Arial" charset="0"/>
              <a:ea typeface="ＭＳ Ｐゴシック" charset="0"/>
              <a:cs typeface="ＭＳ Ｐゴシック" charset="0"/>
            </a:endParaRPr>
          </a:p>
          <a:p>
            <a:pPr eaLnBrk="1" hangingPunct="1">
              <a:defRPr/>
            </a:pPr>
            <a:r>
              <a:rPr lang="en-US">
                <a:latin typeface="Arial" charset="0"/>
                <a:ea typeface="ＭＳ Ｐゴシック" charset="0"/>
                <a:cs typeface="ＭＳ Ｐゴシック" charset="0"/>
              </a:rPr>
              <a:t>Cicero (43 </a:t>
            </a:r>
            <a:r>
              <a:rPr lang="en-US" sz="2400">
                <a:latin typeface="Arial" charset="0"/>
                <a:ea typeface="ＭＳ Ｐゴシック" charset="0"/>
                <a:cs typeface="ＭＳ Ｐゴシック" charset="0"/>
              </a:rPr>
              <a:t>BC</a:t>
            </a:r>
            <a:r>
              <a:rPr lang="en-US">
                <a:latin typeface="Arial" charset="0"/>
                <a:ea typeface="ＭＳ Ｐゴシック" charset="0"/>
                <a:cs typeface="ＭＳ Ｐゴシック" charset="0"/>
              </a:rPr>
              <a:t>)</a:t>
            </a:r>
          </a:p>
          <a:p>
            <a:pPr eaLnBrk="1" hangingPunct="1">
              <a:defRPr/>
            </a:pPr>
            <a:r>
              <a:rPr lang="en-US">
                <a:latin typeface="Arial" charset="0"/>
                <a:ea typeface="ＭＳ Ｐゴシック" charset="0"/>
                <a:cs typeface="ＭＳ Ｐゴシック" charset="0"/>
              </a:rPr>
              <a:t>Livy (</a:t>
            </a:r>
            <a:r>
              <a:rPr lang="en-US" sz="2400">
                <a:latin typeface="Arial" charset="0"/>
                <a:ea typeface="ＭＳ Ｐゴシック" charset="0"/>
                <a:cs typeface="ＭＳ Ｐゴシック" charset="0"/>
              </a:rPr>
              <a:t>AD </a:t>
            </a:r>
            <a:r>
              <a:rPr lang="en-US">
                <a:latin typeface="Arial" charset="0"/>
                <a:ea typeface="ＭＳ Ｐゴシック" charset="0"/>
                <a:cs typeface="ＭＳ Ｐゴシック" charset="0"/>
              </a:rPr>
              <a:t>17)</a:t>
            </a:r>
          </a:p>
          <a:p>
            <a:pPr eaLnBrk="1" hangingPunct="1">
              <a:defRPr/>
            </a:pPr>
            <a:r>
              <a:rPr lang="en-US">
                <a:latin typeface="Arial" charset="0"/>
                <a:ea typeface="ＭＳ Ｐゴシック" charset="0"/>
                <a:cs typeface="ＭＳ Ｐゴシック" charset="0"/>
              </a:rPr>
              <a:t>Pliny the Younger (</a:t>
            </a:r>
            <a:r>
              <a:rPr lang="en-US" sz="2400">
                <a:latin typeface="Arial" charset="0"/>
                <a:ea typeface="ＭＳ Ｐゴシック" charset="0"/>
                <a:cs typeface="ＭＳ Ｐゴシック" charset="0"/>
              </a:rPr>
              <a:t>AD </a:t>
            </a:r>
            <a:r>
              <a:rPr lang="en-US">
                <a:latin typeface="Arial" charset="0"/>
                <a:ea typeface="ＭＳ Ｐゴシック" charset="0"/>
                <a:cs typeface="ＭＳ Ｐゴシック" charset="0"/>
              </a:rPr>
              <a:t>113)</a:t>
            </a:r>
          </a:p>
          <a:p>
            <a:pPr eaLnBrk="1" hangingPunct="1">
              <a:defRPr/>
            </a:pPr>
            <a:r>
              <a:rPr lang="en-US">
                <a:latin typeface="Arial" charset="0"/>
                <a:ea typeface="ＭＳ Ｐゴシック" charset="0"/>
                <a:cs typeface="ＭＳ Ｐゴシック" charset="0"/>
              </a:rPr>
              <a:t>Tacitus (</a:t>
            </a:r>
            <a:r>
              <a:rPr lang="en-US" sz="2400">
                <a:latin typeface="Arial" charset="0"/>
                <a:ea typeface="ＭＳ Ｐゴシック" charset="0"/>
                <a:cs typeface="ＭＳ Ｐゴシック" charset="0"/>
              </a:rPr>
              <a:t>AD </a:t>
            </a:r>
            <a:r>
              <a:rPr lang="en-US">
                <a:latin typeface="Arial" charset="0"/>
                <a:ea typeface="ＭＳ Ｐゴシック" charset="0"/>
                <a:cs typeface="ＭＳ Ｐゴシック" charset="0"/>
              </a:rPr>
              <a:t>120)</a:t>
            </a:r>
          </a:p>
          <a:p>
            <a:pPr eaLnBrk="1" hangingPunct="1">
              <a:defRPr/>
            </a:pPr>
            <a:r>
              <a:rPr lang="en-US">
                <a:latin typeface="Arial" charset="0"/>
                <a:ea typeface="ＭＳ Ｐゴシック" charset="0"/>
                <a:cs typeface="ＭＳ Ｐゴシック" charset="0"/>
              </a:rPr>
              <a:t>Suetonius (</a:t>
            </a:r>
            <a:r>
              <a:rPr lang="en-US" sz="2400">
                <a:latin typeface="Arial" charset="0"/>
                <a:ea typeface="ＭＳ Ｐゴシック" charset="0"/>
                <a:cs typeface="ＭＳ Ｐゴシック" charset="0"/>
              </a:rPr>
              <a:t>AD </a:t>
            </a:r>
            <a:r>
              <a:rPr lang="en-US">
                <a:latin typeface="Arial" charset="0"/>
                <a:ea typeface="ＭＳ Ｐゴシック" charset="0"/>
                <a:cs typeface="ＭＳ Ｐゴシック" charset="0"/>
              </a:rPr>
              <a:t>121)</a:t>
            </a:r>
          </a:p>
        </p:txBody>
      </p:sp>
      <p:pic>
        <p:nvPicPr>
          <p:cNvPr id="174082" name="Picture 3" descr="colosse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0"/>
            <a:ext cx="4451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Rectangle 4"/>
          <p:cNvSpPr>
            <a:spLocks noGrp="1" noChangeArrowheads="1"/>
          </p:cNvSpPr>
          <p:nvPr>
            <p:ph type="title"/>
          </p:nvPr>
        </p:nvSpPr>
        <p:spPr>
          <a:xfrm>
            <a:off x="685800" y="277813"/>
            <a:ext cx="8229600" cy="1143000"/>
          </a:xfrm>
        </p:spPr>
        <p:txBody>
          <a:bodyPr/>
          <a:lstStyle/>
          <a:p>
            <a:pPr eaLnBrk="1" hangingPunct="1">
              <a:defRPr/>
            </a:pPr>
            <a:r>
              <a:rPr lang="en-US">
                <a:latin typeface="Arial" charset="0"/>
                <a:ea typeface="ＭＳ Ｐゴシック" charset="0"/>
                <a:cs typeface="ＭＳ Ｐゴシック" charset="0"/>
              </a:rPr>
              <a:t>Sejarahwan Romawi</a:t>
            </a:r>
          </a:p>
        </p:txBody>
      </p:sp>
      <p:sp>
        <p:nvSpPr>
          <p:cNvPr id="35845" name="Text Box 5"/>
          <p:cNvSpPr txBox="1">
            <a:spLocks noChangeArrowheads="1"/>
          </p:cNvSpPr>
          <p:nvPr/>
        </p:nvSpPr>
        <p:spPr bwMode="auto">
          <a:xfrm>
            <a:off x="0" y="2846388"/>
            <a:ext cx="4495800" cy="4541837"/>
          </a:xfrm>
          <a:prstGeom prst="rect">
            <a:avLst/>
          </a:prstGeom>
          <a:gradFill rotWithShape="1">
            <a:gsLst>
              <a:gs pos="0">
                <a:srgbClr val="CC3300"/>
              </a:gs>
              <a:gs pos="100000">
                <a:srgbClr val="5E18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ltLang="zh-CN" sz="2800">
              <a:ea typeface="SimSun" charset="0"/>
              <a:cs typeface="SimSun" charset="0"/>
            </a:endParaRPr>
          </a:p>
          <a:p>
            <a:r>
              <a:rPr lang="en-US" altLang="zh-CN" sz="2800">
                <a:ea typeface="SimSun" charset="0"/>
                <a:cs typeface="SimSun" charset="0"/>
              </a:rPr>
              <a:t>Klaudius mengusir Yahudi dari Roma “yang terus menerus membuat masalah dibawah pengaruh dari Kristus” (oops!)</a:t>
            </a:r>
          </a:p>
          <a:p>
            <a:pPr algn="r"/>
            <a:endParaRPr lang="en-US" altLang="zh-CN">
              <a:ea typeface="SimSun" charset="0"/>
              <a:cs typeface="SimSun" charset="0"/>
            </a:endParaRPr>
          </a:p>
          <a:p>
            <a:pPr algn="r"/>
            <a:r>
              <a:rPr lang="en-US" altLang="zh-CN">
                <a:ea typeface="SimSun" charset="0"/>
                <a:cs typeface="SimSun" charset="0"/>
              </a:rPr>
              <a:t>(</a:t>
            </a:r>
            <a:r>
              <a:rPr lang="en-US" altLang="zh-CN" i="1">
                <a:ea typeface="SimSun" charset="0"/>
                <a:cs typeface="SimSun" charset="0"/>
              </a:rPr>
              <a:t>Lives of the Caesars</a:t>
            </a:r>
            <a:r>
              <a:rPr lang="en-US" altLang="zh-CN">
                <a:ea typeface="SimSun" charset="0"/>
                <a:cs typeface="SimSun" charset="0"/>
              </a:rPr>
              <a:t>, ch. 25,</a:t>
            </a:r>
            <a:r>
              <a:rPr lang="en-US" altLang="zh-CN" i="1">
                <a:ea typeface="SimSun" charset="0"/>
                <a:cs typeface="SimSun" charset="0"/>
              </a:rPr>
              <a:t> </a:t>
            </a:r>
            <a:r>
              <a:rPr lang="en-US" altLang="zh-CN">
                <a:ea typeface="SimSun" charset="0"/>
                <a:cs typeface="SimSun" charset="0"/>
              </a:rPr>
              <a:t> in </a:t>
            </a:r>
            <a:r>
              <a:rPr lang="en-US" altLang="zh-CN" sz="2000">
                <a:ea typeface="SimSun" charset="0"/>
                <a:cs typeface="SimSun" charset="0"/>
              </a:rPr>
              <a:t>AD</a:t>
            </a:r>
            <a:r>
              <a:rPr lang="en-US" altLang="zh-CN">
                <a:ea typeface="SimSun" charset="0"/>
                <a:cs typeface="SimSun" charset="0"/>
              </a:rPr>
              <a:t> 120; cf. Acts 18:2)</a:t>
            </a:r>
          </a:p>
          <a:p>
            <a:pPr algn="r"/>
            <a:r>
              <a:rPr lang="en-US" altLang="zh-CN">
                <a:ea typeface="SimSun" charset="0"/>
                <a:cs typeface="SimSun" charset="0"/>
              </a:rPr>
              <a:t> </a:t>
            </a:r>
            <a:endParaRPr lang="en-US">
              <a:ea typeface="SimSun" charset="0"/>
              <a:cs typeface="SimSun" charset="0"/>
            </a:endParaRPr>
          </a:p>
        </p:txBody>
      </p:sp>
      <p:sp>
        <p:nvSpPr>
          <p:cNvPr id="174085" name="Text Box 6"/>
          <p:cNvSpPr txBox="1">
            <a:spLocks noChangeArrowheads="1"/>
          </p:cNvSpPr>
          <p:nvPr/>
        </p:nvSpPr>
        <p:spPr bwMode="auto">
          <a:xfrm>
            <a:off x="8459788" y="127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159</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35845"/>
                                        </p:tgtEl>
                                        <p:attrNameLst>
                                          <p:attrName>style.visibility</p:attrName>
                                        </p:attrNameLst>
                                      </p:cBhvr>
                                      <p:to>
                                        <p:strVal val="visible"/>
                                      </p:to>
                                    </p:set>
                                    <p:anim from="(-#ppt_w/2)" to="(#ppt_x)" calcmode="lin" valueType="num">
                                      <p:cBhvr>
                                        <p:cTn id="7" dur="600" fill="hold">
                                          <p:stCondLst>
                                            <p:cond delay="0"/>
                                          </p:stCondLst>
                                        </p:cTn>
                                        <p:tgtEl>
                                          <p:spTgt spid="35845"/>
                                        </p:tgtEl>
                                        <p:attrNameLst>
                                          <p:attrName>ppt_x</p:attrName>
                                        </p:attrNameLst>
                                      </p:cBhvr>
                                    </p:anim>
                                    <p:anim from="0" to="-1.0" calcmode="lin" valueType="num">
                                      <p:cBhvr>
                                        <p:cTn id="8" dur="200" decel="50000" autoRev="1" fill="hold">
                                          <p:stCondLst>
                                            <p:cond delay="600"/>
                                          </p:stCondLst>
                                        </p:cTn>
                                        <p:tgtEl>
                                          <p:spTgt spid="35845"/>
                                        </p:tgtEl>
                                        <p:attrNameLst>
                                          <p:attrName>xshear</p:attrName>
                                        </p:attrNameLst>
                                      </p:cBhvr>
                                    </p:anim>
                                    <p:animScale>
                                      <p:cBhvr>
                                        <p:cTn id="9" dur="200" decel="100000" autoRev="1" fill="hold">
                                          <p:stCondLst>
                                            <p:cond delay="600"/>
                                          </p:stCondLst>
                                        </p:cTn>
                                        <p:tgtEl>
                                          <p:spTgt spid="35845"/>
                                        </p:tgtEl>
                                      </p:cBhvr>
                                      <p:from x="100000" y="100000"/>
                                      <p:to x="80000" y="100000"/>
                                    </p:animScale>
                                    <p:anim by="(#ppt_h/3+#ppt_w*0.1)" calcmode="lin" valueType="num">
                                      <p:cBhvr additive="sum">
                                        <p:cTn id="10" dur="200" decel="100000" autoRev="1" fill="hold">
                                          <p:stCondLst>
                                            <p:cond delay="600"/>
                                          </p:stCondLst>
                                        </p:cTn>
                                        <p:tgtEl>
                                          <p:spTgt spid="3584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descr="Brown marble"/>
          <p:cNvSpPr>
            <a:spLocks noGrp="1" noChangeArrowheads="1"/>
          </p:cNvSpPr>
          <p:nvPr>
            <p:ph type="title"/>
          </p:nvPr>
        </p:nvSpPr>
        <p:spPr>
          <a:xfrm>
            <a:off x="-76200" y="0"/>
            <a:ext cx="9448800" cy="1371600"/>
          </a:xfrm>
          <a:blipFill dpi="0" rotWithShape="1">
            <a:blip r:embed="rId3"/>
            <a:srcRect/>
            <a:tile tx="0" ty="0" sx="100000" sy="100000" flip="none" algn="tl"/>
          </a:blipFill>
          <a:effectLst>
            <a:outerShdw blurRad="63500" dist="130755" dir="3656724" algn="ctr" rotWithShape="0">
              <a:schemeClr val="bg2">
                <a:alpha val="74998"/>
              </a:schemeClr>
            </a:outerShdw>
          </a:effectLst>
        </p:spPr>
        <p:txBody>
          <a:bodyPr/>
          <a:lstStyle/>
          <a:p>
            <a:pPr eaLnBrk="1" hangingPunct="1">
              <a:defRPr/>
            </a:pPr>
            <a:r>
              <a:rPr lang="en-US">
                <a:effectLst>
                  <a:outerShdw blurRad="38100" dist="38100" dir="2700000" algn="tl">
                    <a:srgbClr val="DDDDDD"/>
                  </a:outerShdw>
                </a:effectLst>
                <a:latin typeface="Arial" charset="0"/>
                <a:ea typeface="ＭＳ Ｐゴシック" charset="0"/>
                <a:cs typeface="ＭＳ Ｐゴシック" charset="0"/>
              </a:rPr>
              <a:t>Tulisan Kafir vs. Tulisan PB</a:t>
            </a:r>
          </a:p>
        </p:txBody>
      </p:sp>
      <p:graphicFrame>
        <p:nvGraphicFramePr>
          <p:cNvPr id="36936" name="Group 72"/>
          <p:cNvGraphicFramePr>
            <a:graphicFrameLocks noGrp="1"/>
          </p:cNvGraphicFramePr>
          <p:nvPr>
            <p:ph type="tbl" idx="1"/>
          </p:nvPr>
        </p:nvGraphicFramePr>
        <p:xfrm>
          <a:off x="228600" y="1398588"/>
          <a:ext cx="8686800" cy="5034097"/>
        </p:xfrm>
        <a:graphic>
          <a:graphicData uri="http://schemas.openxmlformats.org/drawingml/2006/table">
            <a:tbl>
              <a:tblPr/>
              <a:tblGrid>
                <a:gridCol w="762000"/>
                <a:gridCol w="1524000"/>
                <a:gridCol w="1371600"/>
                <a:gridCol w="1676400"/>
                <a:gridCol w="1600200"/>
                <a:gridCol w="1752600"/>
              </a:tblGrid>
              <a:tr h="94482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Pengarang</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Kapan</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Salinan Mula2</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Kurun Waktu</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Salinan</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r>
              <a:tr h="906406">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6</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Plato</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347 BC</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AD 900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1200 yrs</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7</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818">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12</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Catullus</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54 BC</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AD 1550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1600 yrs</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3</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06">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14</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Pliny</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AD 113</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AD 850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750 yrs</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7</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715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NT</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Paul, Luke, etc.</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AD 95</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AD 200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100 yrs</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24,772</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r>
            </a:tbl>
          </a:graphicData>
        </a:graphic>
      </p:graphicFrame>
      <p:sp>
        <p:nvSpPr>
          <p:cNvPr id="176174" name="Text Box 73"/>
          <p:cNvSpPr txBox="1">
            <a:spLocks noChangeArrowheads="1"/>
          </p:cNvSpPr>
          <p:nvPr/>
        </p:nvSpPr>
        <p:spPr bwMode="auto">
          <a:xfrm>
            <a:off x="8459788" y="127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160</a:t>
            </a:r>
            <a:endParaRPr lang="en-US" sz="2000" b="1"/>
          </a:p>
        </p:txBody>
      </p:sp>
      <p:sp>
        <p:nvSpPr>
          <p:cNvPr id="36938" name="Rectangle 74" descr="Brown marble"/>
          <p:cNvSpPr>
            <a:spLocks noChangeArrowheads="1"/>
          </p:cNvSpPr>
          <p:nvPr/>
        </p:nvSpPr>
        <p:spPr bwMode="auto">
          <a:xfrm>
            <a:off x="0" y="5029200"/>
            <a:ext cx="9144000" cy="1981200"/>
          </a:xfrm>
          <a:prstGeom prst="rect">
            <a:avLst/>
          </a:prstGeom>
          <a:blipFill dpi="0" rotWithShape="1">
            <a:blip r:embed="rId3"/>
            <a:srcRect/>
            <a:tile tx="0" ty="0" sx="100000" sy="100000" flip="none" algn="tl"/>
          </a:blipFill>
          <a:ln w="9525">
            <a:noFill/>
            <a:miter lim="800000"/>
            <a:headEnd/>
            <a:tailEnd/>
          </a:ln>
          <a:effectLst>
            <a:outerShdw blurRad="63500" dist="130755" dir="3656724" algn="ctr" rotWithShape="0">
              <a:schemeClr val="bg2">
                <a:alpha val="74998"/>
              </a:schemeClr>
            </a:outerShdw>
          </a:effectLst>
        </p:spPr>
        <p:txBody>
          <a:bodyPr anchor="ctr"/>
          <a:lstStyle/>
          <a:p>
            <a:pPr algn="ctr" eaLnBrk="1" hangingPunct="1">
              <a:defRPr/>
            </a:pPr>
            <a:endParaRPr lang="en-US" sz="4000">
              <a:solidFill>
                <a:schemeClr val="tx2"/>
              </a:solidFill>
              <a:effectLst>
                <a:outerShdw blurRad="38100" dist="38100" dir="2700000" algn="tl">
                  <a:srgbClr val="DDDDDD"/>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36938"/>
                                        </p:tgtEl>
                                      </p:cBhvr>
                                    </p:animEffect>
                                    <p:set>
                                      <p:cBhvr>
                                        <p:cTn id="7" dur="1" fill="hold">
                                          <p:stCondLst>
                                            <p:cond delay="499"/>
                                          </p:stCondLst>
                                        </p:cTn>
                                        <p:tgtEl>
                                          <p:spTgt spid="369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38"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Rectangle 9"/>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Uninspired Jewish Writings</a:t>
            </a:r>
          </a:p>
        </p:txBody>
      </p:sp>
      <p:sp>
        <p:nvSpPr>
          <p:cNvPr id="21510" name="Rectangle 6"/>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defRPr/>
            </a:pPr>
            <a:endParaRPr lang="en-US"/>
          </a:p>
        </p:txBody>
      </p:sp>
      <p:pic>
        <p:nvPicPr>
          <p:cNvPr id="178179" name="Picture 7" descr="Nahal Seni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914400" y="0"/>
            <a:ext cx="8229600" cy="739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3"/>
          <p:cNvSpPr>
            <a:spLocks noGrp="1" noChangeArrowheads="1"/>
          </p:cNvSpPr>
          <p:nvPr>
            <p:ph type="body" idx="1"/>
          </p:nvPr>
        </p:nvSpPr>
        <p:spPr>
          <a:xfrm>
            <a:off x="4800600" y="1828800"/>
            <a:ext cx="4343400" cy="3657600"/>
          </a:xfrm>
          <a:effectLst>
            <a:outerShdw blurRad="63500" dist="53882" dir="2700000" algn="ctr" rotWithShape="0">
              <a:srgbClr val="000000">
                <a:alpha val="74998"/>
              </a:srgbClr>
            </a:outerShdw>
          </a:effectLst>
        </p:spPr>
        <p:txBody>
          <a:bodyPr/>
          <a:lstStyle/>
          <a:p>
            <a:pPr marL="609600" indent="-609600" eaLnBrk="1" hangingPunct="1">
              <a:buFont typeface="Wingdings" charset="0"/>
              <a:buChar char="l"/>
              <a:defRPr/>
            </a:pPr>
            <a:r>
              <a:rPr lang="en-US" b="1">
                <a:latin typeface="Arial" charset="0"/>
                <a:ea typeface="ＭＳ Ｐゴシック" charset="0"/>
                <a:cs typeface="ＭＳ Ｐゴシック" charset="0"/>
              </a:rPr>
              <a:t>Apocrypha &amp; Pseudepigrapha</a:t>
            </a:r>
          </a:p>
          <a:p>
            <a:pPr marL="609600" indent="-609600" eaLnBrk="1" hangingPunct="1">
              <a:buFont typeface="Wingdings" charset="0"/>
              <a:buChar char="l"/>
              <a:defRPr/>
            </a:pPr>
            <a:r>
              <a:rPr lang="en-US" b="1">
                <a:latin typeface="Arial" charset="0"/>
                <a:ea typeface="ＭＳ Ｐゴシック" charset="0"/>
                <a:cs typeface="ＭＳ Ｐゴシック" charset="0"/>
              </a:rPr>
              <a:t>Philo</a:t>
            </a:r>
          </a:p>
          <a:p>
            <a:pPr marL="609600" indent="-609600" eaLnBrk="1" hangingPunct="1">
              <a:buFont typeface="Wingdings" charset="0"/>
              <a:buChar char="l"/>
              <a:defRPr/>
            </a:pPr>
            <a:r>
              <a:rPr lang="en-US" b="1">
                <a:latin typeface="Arial" charset="0"/>
                <a:ea typeface="ＭＳ Ｐゴシック" charset="0"/>
                <a:cs typeface="ＭＳ Ｐゴシック" charset="0"/>
              </a:rPr>
              <a:t>Rabbinic</a:t>
            </a:r>
          </a:p>
          <a:p>
            <a:pPr marL="609600" indent="-609600" eaLnBrk="1" hangingPunct="1">
              <a:buFont typeface="Wingdings" charset="0"/>
              <a:buChar char="l"/>
              <a:defRPr/>
            </a:pPr>
            <a:r>
              <a:rPr lang="en-US" b="1">
                <a:latin typeface="Arial" charset="0"/>
                <a:ea typeface="ＭＳ Ｐゴシック" charset="0"/>
                <a:cs typeface="ＭＳ Ｐゴシック" charset="0"/>
              </a:rPr>
              <a:t>Josephus</a:t>
            </a:r>
          </a:p>
          <a:p>
            <a:pPr marL="609600" indent="-609600" eaLnBrk="1" hangingPunct="1">
              <a:buFont typeface="Wingdings" charset="0"/>
              <a:buChar char="l"/>
              <a:defRPr/>
            </a:pPr>
            <a:r>
              <a:rPr lang="en-US" b="1">
                <a:latin typeface="Arial" charset="0"/>
                <a:ea typeface="ＭＳ Ｐゴシック" charset="0"/>
                <a:cs typeface="ＭＳ Ｐゴシック" charset="0"/>
              </a:rPr>
              <a:t>Dead Sea Scrolls</a:t>
            </a:r>
          </a:p>
        </p:txBody>
      </p:sp>
      <p:sp>
        <p:nvSpPr>
          <p:cNvPr id="21508" name="Text Box 4"/>
          <p:cNvSpPr txBox="1">
            <a:spLocks noChangeArrowheads="1"/>
          </p:cNvSpPr>
          <p:nvPr/>
        </p:nvSpPr>
        <p:spPr bwMode="auto">
          <a:xfrm>
            <a:off x="-619125" y="0"/>
            <a:ext cx="1533525"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smtClean="0">
                <a:solidFill>
                  <a:schemeClr val="tx2"/>
                </a:solidFill>
                <a:effectLst>
                  <a:outerShdw blurRad="38100" dist="38100" dir="2700000" algn="tl">
                    <a:srgbClr val="000000"/>
                  </a:outerShdw>
                </a:effectLst>
              </a:rPr>
              <a:t>Tulisan Yahudi tak terinspirasi</a:t>
            </a:r>
          </a:p>
        </p:txBody>
      </p:sp>
      <p:sp>
        <p:nvSpPr>
          <p:cNvPr id="21512" name="Text Box 8"/>
          <p:cNvSpPr txBox="1">
            <a:spLocks noChangeArrowheads="1"/>
          </p:cNvSpPr>
          <p:nvPr/>
        </p:nvSpPr>
        <p:spPr bwMode="auto">
          <a:xfrm>
            <a:off x="7543800" y="76200"/>
            <a:ext cx="1489075"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smtClean="0"/>
              <a:t>161-184b</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defRPr/>
            </a:pPr>
            <a:endParaRPr lang="en-US"/>
          </a:p>
        </p:txBody>
      </p:sp>
      <p:pic>
        <p:nvPicPr>
          <p:cNvPr id="180226" name="Picture 6" descr="Sunset tree"/>
          <p:cNvPicPr>
            <a:picLocks noChangeAspect="1" noChangeArrowheads="1"/>
          </p:cNvPicPr>
          <p:nvPr/>
        </p:nvPicPr>
        <p:blipFill>
          <a:blip r:embed="rId3">
            <a:lum bright="-24000"/>
            <a:extLst>
              <a:ext uri="{28A0092B-C50C-407E-A947-70E740481C1C}">
                <a14:useLocalDpi xmlns:a14="http://schemas.microsoft.com/office/drawing/2010/main" val="0"/>
              </a:ext>
            </a:extLst>
          </a:blip>
          <a:srcRect b="5263"/>
          <a:stretch>
            <a:fillRect/>
          </a:stretch>
        </p:blipFill>
        <p:spPr bwMode="auto">
          <a:xfrm>
            <a:off x="-76200" y="0"/>
            <a:ext cx="929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p:cNvSpPr>
            <a:spLocks noGrp="1" noChangeArrowheads="1"/>
          </p:cNvSpPr>
          <p:nvPr>
            <p:ph type="body" idx="1"/>
          </p:nvPr>
        </p:nvSpPr>
        <p:spPr>
          <a:xfrm>
            <a:off x="990600" y="1676400"/>
            <a:ext cx="4114800" cy="2590800"/>
          </a:xfrm>
        </p:spPr>
        <p:txBody>
          <a:bodyPr/>
          <a:lstStyle/>
          <a:p>
            <a:pPr marL="609600" indent="-609600" eaLnBrk="1" hangingPunct="1">
              <a:defRPr/>
            </a:pPr>
            <a:r>
              <a:rPr lang="en-US">
                <a:latin typeface="Arial" charset="0"/>
                <a:ea typeface="ＭＳ Ｐゴシック" charset="0"/>
                <a:cs typeface="ＭＳ Ｐゴシック" charset="0"/>
              </a:rPr>
              <a:t>Apocrypha</a:t>
            </a:r>
          </a:p>
          <a:p>
            <a:pPr marL="609600" indent="-609600" eaLnBrk="1" hangingPunct="1">
              <a:defRPr/>
            </a:pPr>
            <a:r>
              <a:rPr lang="en-US">
                <a:latin typeface="Arial" charset="0"/>
                <a:ea typeface="ＭＳ Ｐゴシック" charset="0"/>
                <a:cs typeface="ＭＳ Ｐゴシック" charset="0"/>
              </a:rPr>
              <a:t>Apocalypse</a:t>
            </a:r>
          </a:p>
          <a:p>
            <a:pPr marL="609600" indent="-609600" eaLnBrk="1" hangingPunct="1">
              <a:defRPr/>
            </a:pPr>
            <a:r>
              <a:rPr lang="en-US">
                <a:latin typeface="Arial" charset="0"/>
                <a:ea typeface="ＭＳ Ｐゴシック" charset="0"/>
                <a:cs typeface="ＭＳ Ｐゴシック" charset="0"/>
              </a:rPr>
              <a:t>Pseudepigrapha</a:t>
            </a:r>
          </a:p>
          <a:p>
            <a:pPr marL="609600" indent="-609600" eaLnBrk="1" hangingPunct="1">
              <a:defRPr/>
            </a:pPr>
            <a:r>
              <a:rPr lang="en-US">
                <a:latin typeface="Arial" charset="0"/>
                <a:ea typeface="ＭＳ Ｐゴシック" charset="0"/>
                <a:cs typeface="ＭＳ Ｐゴシック" charset="0"/>
              </a:rPr>
              <a:t>Deuterocanonical</a:t>
            </a:r>
          </a:p>
        </p:txBody>
      </p:sp>
      <p:sp>
        <p:nvSpPr>
          <p:cNvPr id="24580"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smtClean="0">
                <a:solidFill>
                  <a:schemeClr val="tx2"/>
                </a:solidFill>
                <a:effectLst>
                  <a:outerShdw blurRad="38100" dist="38100" dir="2700000" algn="tl">
                    <a:srgbClr val="000000"/>
                  </a:outerShdw>
                </a:effectLst>
              </a:rPr>
              <a:t>Uninspired Jewish Writings</a:t>
            </a:r>
          </a:p>
        </p:txBody>
      </p:sp>
      <p:sp>
        <p:nvSpPr>
          <p:cNvPr id="24581" name="Rectangle 5"/>
          <p:cNvSpPr>
            <a:spLocks noGrp="1" noChangeArrowheads="1"/>
          </p:cNvSpPr>
          <p:nvPr>
            <p:ph type="title"/>
          </p:nvPr>
        </p:nvSpPr>
        <p:spPr>
          <a:xfrm>
            <a:off x="838200" y="152400"/>
            <a:ext cx="8229600" cy="1143000"/>
          </a:xfrm>
        </p:spPr>
        <p:txBody>
          <a:bodyPr/>
          <a:lstStyle/>
          <a:p>
            <a:pPr marL="838200" indent="-838200" eaLnBrk="1" hangingPunct="1">
              <a:buFontTx/>
              <a:buAutoNum type="arabicPeriod"/>
              <a:defRPr/>
            </a:pPr>
            <a:r>
              <a:rPr lang="en-US" sz="4000">
                <a:latin typeface="Arial" charset="0"/>
                <a:ea typeface="ＭＳ Ｐゴシック" charset="0"/>
                <a:cs typeface="ＭＳ Ｐゴシック" charset="0"/>
              </a:rPr>
              <a:t>Apocrypha &amp; Pseudepigrapha</a:t>
            </a:r>
          </a:p>
        </p:txBody>
      </p:sp>
      <p:sp>
        <p:nvSpPr>
          <p:cNvPr id="24585" name="Rectangle 9"/>
          <p:cNvSpPr>
            <a:spLocks noChangeArrowheads="1"/>
          </p:cNvSpPr>
          <p:nvPr/>
        </p:nvSpPr>
        <p:spPr bwMode="auto">
          <a:xfrm>
            <a:off x="5181600" y="1676400"/>
            <a:ext cx="3810000" cy="25908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90000"/>
              <a:buFont typeface="Wingdings" charset="0"/>
              <a:buBlip>
                <a:blip r:embed="rId4"/>
              </a:buBlip>
              <a:defRPr/>
            </a:pPr>
            <a:r>
              <a:rPr lang="en-US" sz="3200">
                <a:effectLst>
                  <a:outerShdw blurRad="38100" dist="38100" dir="2700000" algn="tl">
                    <a:srgbClr val="000000"/>
                  </a:outerShdw>
                </a:effectLst>
              </a:rPr>
              <a:t>Tersembunyi</a:t>
            </a:r>
          </a:p>
          <a:p>
            <a:pPr marL="609600" indent="-609600" eaLnBrk="1" hangingPunct="1">
              <a:spcBef>
                <a:spcPct val="20000"/>
              </a:spcBef>
              <a:buClr>
                <a:schemeClr val="hlink"/>
              </a:buClr>
              <a:buSzPct val="90000"/>
              <a:buFont typeface="Wingdings" charset="0"/>
              <a:buBlip>
                <a:blip r:embed="rId4"/>
              </a:buBlip>
              <a:defRPr/>
            </a:pPr>
            <a:r>
              <a:rPr lang="en-US" sz="3200">
                <a:effectLst>
                  <a:outerShdw blurRad="38100" dist="38100" dir="2700000" algn="tl">
                    <a:srgbClr val="000000"/>
                  </a:outerShdw>
                </a:effectLst>
              </a:rPr>
              <a:t>Salah Penulisan</a:t>
            </a:r>
          </a:p>
          <a:p>
            <a:pPr marL="609600" indent="-609600" eaLnBrk="1" hangingPunct="1">
              <a:spcBef>
                <a:spcPct val="20000"/>
              </a:spcBef>
              <a:buClr>
                <a:schemeClr val="hlink"/>
              </a:buClr>
              <a:buSzPct val="90000"/>
              <a:buFont typeface="Wingdings" charset="0"/>
              <a:buBlip>
                <a:blip r:embed="rId4"/>
              </a:buBlip>
              <a:defRPr/>
            </a:pPr>
            <a:r>
              <a:rPr lang="en-US" sz="3200">
                <a:effectLst>
                  <a:outerShdw blurRad="38100" dist="38100" dir="2700000" algn="tl">
                    <a:srgbClr val="000000"/>
                  </a:outerShdw>
                </a:effectLst>
              </a:rPr>
              <a:t>Ditemukan</a:t>
            </a:r>
          </a:p>
          <a:p>
            <a:pPr marL="609600" indent="-609600" eaLnBrk="1" hangingPunct="1">
              <a:spcBef>
                <a:spcPct val="20000"/>
              </a:spcBef>
              <a:buClr>
                <a:schemeClr val="hlink"/>
              </a:buClr>
              <a:buSzPct val="90000"/>
              <a:buFont typeface="Wingdings" charset="0"/>
              <a:buBlip>
                <a:blip r:embed="rId4"/>
              </a:buBlip>
              <a:defRPr/>
            </a:pPr>
            <a:r>
              <a:rPr lang="en-US" sz="3200">
                <a:effectLst>
                  <a:outerShdw blurRad="38100" dist="38100" dir="2700000" algn="tl">
                    <a:srgbClr val="000000"/>
                  </a:outerShdw>
                </a:effectLst>
              </a:rPr>
              <a:t>kanon kedua</a:t>
            </a:r>
          </a:p>
        </p:txBody>
      </p:sp>
      <p:sp>
        <p:nvSpPr>
          <p:cNvPr id="180231" name="Text Box 10"/>
          <p:cNvSpPr txBox="1">
            <a:spLocks noChangeArrowheads="1"/>
          </p:cNvSpPr>
          <p:nvPr/>
        </p:nvSpPr>
        <p:spPr bwMode="auto">
          <a:xfrm>
            <a:off x="8535988" y="0"/>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161</a:t>
            </a:r>
          </a:p>
        </p:txBody>
      </p:sp>
      <p:sp>
        <p:nvSpPr>
          <p:cNvPr id="24587" name="Text Box 11"/>
          <p:cNvSpPr txBox="1">
            <a:spLocks noChangeArrowheads="1"/>
          </p:cNvSpPr>
          <p:nvPr/>
        </p:nvSpPr>
        <p:spPr bwMode="auto">
          <a:xfrm>
            <a:off x="914400" y="5867400"/>
            <a:ext cx="7851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i="1"/>
              <a:t>Bisakah kamu menjodohkan dengan istilah yang benar?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585"/>
                                        </p:tgtEl>
                                        <p:attrNameLst>
                                          <p:attrName>style.visibility</p:attrName>
                                        </p:attrNameLst>
                                      </p:cBhvr>
                                      <p:to>
                                        <p:strVal val="visible"/>
                                      </p:to>
                                    </p:set>
                                    <p:animEffect transition="in" filter="fade">
                                      <p:cBhvr>
                                        <p:cTn id="7" dur="500"/>
                                        <p:tgtEl>
                                          <p:spTgt spid="245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587"/>
                                        </p:tgtEl>
                                        <p:attrNameLst>
                                          <p:attrName>style.visibility</p:attrName>
                                        </p:attrNameLst>
                                      </p:cBhvr>
                                      <p:to>
                                        <p:strVal val="visible"/>
                                      </p:to>
                                    </p:set>
                                    <p:animEffect transition="in" filter="fade">
                                      <p:cBhvr>
                                        <p:cTn id="12" dur="500"/>
                                        <p:tgtEl>
                                          <p:spTgt spid="24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5" grpId="0" autoUpdateAnimBg="0"/>
      <p:bldP spid="24587"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defRPr/>
            </a:pPr>
            <a:endParaRPr lang="en-US"/>
          </a:p>
        </p:txBody>
      </p:sp>
      <p:pic>
        <p:nvPicPr>
          <p:cNvPr id="182274" name="Picture 3" descr="Sunset tree"/>
          <p:cNvPicPr>
            <a:picLocks noChangeAspect="1" noChangeArrowheads="1"/>
          </p:cNvPicPr>
          <p:nvPr/>
        </p:nvPicPr>
        <p:blipFill>
          <a:blip r:embed="rId3">
            <a:lum bright="-24000"/>
            <a:extLst>
              <a:ext uri="{28A0092B-C50C-407E-A947-70E740481C1C}">
                <a14:useLocalDpi xmlns:a14="http://schemas.microsoft.com/office/drawing/2010/main" val="0"/>
              </a:ext>
            </a:extLst>
          </a:blip>
          <a:srcRect b="5263"/>
          <a:stretch>
            <a:fillRect/>
          </a:stretch>
        </p:blipFill>
        <p:spPr bwMode="auto">
          <a:xfrm>
            <a:off x="-76200" y="0"/>
            <a:ext cx="929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4"/>
          <p:cNvSpPr>
            <a:spLocks noGrp="1" noChangeArrowheads="1"/>
          </p:cNvSpPr>
          <p:nvPr>
            <p:ph type="body" idx="1"/>
          </p:nvPr>
        </p:nvSpPr>
        <p:spPr>
          <a:xfrm>
            <a:off x="990600" y="1676400"/>
            <a:ext cx="4114800" cy="2590800"/>
          </a:xfrm>
        </p:spPr>
        <p:txBody>
          <a:bodyPr/>
          <a:lstStyle/>
          <a:p>
            <a:pPr marL="609600" indent="-609600" eaLnBrk="1" hangingPunct="1">
              <a:defRPr/>
            </a:pPr>
            <a:r>
              <a:rPr lang="en-US">
                <a:latin typeface="Arial" charset="0"/>
                <a:ea typeface="ＭＳ Ｐゴシック" charset="0"/>
                <a:cs typeface="ＭＳ Ｐゴシック" charset="0"/>
              </a:rPr>
              <a:t>Apocrypha</a:t>
            </a:r>
          </a:p>
          <a:p>
            <a:pPr marL="609600" indent="-609600" eaLnBrk="1" hangingPunct="1">
              <a:defRPr/>
            </a:pPr>
            <a:r>
              <a:rPr lang="en-US">
                <a:latin typeface="Arial" charset="0"/>
                <a:ea typeface="ＭＳ Ｐゴシック" charset="0"/>
                <a:cs typeface="ＭＳ Ｐゴシック" charset="0"/>
              </a:rPr>
              <a:t>Apocalypse</a:t>
            </a:r>
          </a:p>
          <a:p>
            <a:pPr marL="609600" indent="-609600" eaLnBrk="1" hangingPunct="1">
              <a:defRPr/>
            </a:pPr>
            <a:r>
              <a:rPr lang="en-US">
                <a:latin typeface="Arial" charset="0"/>
                <a:ea typeface="ＭＳ Ｐゴシック" charset="0"/>
                <a:cs typeface="ＭＳ Ｐゴシック" charset="0"/>
              </a:rPr>
              <a:t>Pseudepigrapha</a:t>
            </a:r>
          </a:p>
          <a:p>
            <a:pPr marL="609600" indent="-609600" eaLnBrk="1" hangingPunct="1">
              <a:defRPr/>
            </a:pPr>
            <a:r>
              <a:rPr lang="en-US">
                <a:latin typeface="Arial" charset="0"/>
                <a:ea typeface="ＭＳ Ｐゴシック" charset="0"/>
                <a:cs typeface="ＭＳ Ｐゴシック" charset="0"/>
              </a:rPr>
              <a:t>Deuterocanonical</a:t>
            </a:r>
          </a:p>
        </p:txBody>
      </p:sp>
      <p:sp>
        <p:nvSpPr>
          <p:cNvPr id="64517" name="Text Box 5"/>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smtClean="0">
                <a:solidFill>
                  <a:schemeClr val="tx2"/>
                </a:solidFill>
                <a:effectLst>
                  <a:outerShdw blurRad="38100" dist="38100" dir="2700000" algn="tl">
                    <a:srgbClr val="000000"/>
                  </a:outerShdw>
                </a:effectLst>
              </a:rPr>
              <a:t>Uninspired Jewish Writings</a:t>
            </a:r>
          </a:p>
        </p:txBody>
      </p:sp>
      <p:sp>
        <p:nvSpPr>
          <p:cNvPr id="64518" name="Rectangle 6"/>
          <p:cNvSpPr>
            <a:spLocks noGrp="1" noChangeArrowheads="1"/>
          </p:cNvSpPr>
          <p:nvPr>
            <p:ph type="title"/>
          </p:nvPr>
        </p:nvSpPr>
        <p:spPr>
          <a:xfrm>
            <a:off x="838200" y="152400"/>
            <a:ext cx="8229600" cy="1143000"/>
          </a:xfrm>
        </p:spPr>
        <p:txBody>
          <a:bodyPr/>
          <a:lstStyle/>
          <a:p>
            <a:pPr marL="838200" indent="-838200" eaLnBrk="1" hangingPunct="1">
              <a:buFontTx/>
              <a:buAutoNum type="arabicPeriod"/>
              <a:defRPr/>
            </a:pPr>
            <a:r>
              <a:rPr lang="en-US" sz="4000">
                <a:latin typeface="Arial" charset="0"/>
                <a:ea typeface="ＭＳ Ｐゴシック" charset="0"/>
                <a:cs typeface="ＭＳ Ｐゴシック" charset="0"/>
              </a:rPr>
              <a:t>Apocrypha &amp; Pseudepigrapha</a:t>
            </a:r>
          </a:p>
        </p:txBody>
      </p:sp>
      <p:sp>
        <p:nvSpPr>
          <p:cNvPr id="64521" name="Rectangle 9"/>
          <p:cNvSpPr>
            <a:spLocks noChangeArrowheads="1"/>
          </p:cNvSpPr>
          <p:nvPr/>
        </p:nvSpPr>
        <p:spPr bwMode="auto">
          <a:xfrm>
            <a:off x="5334000" y="1676400"/>
            <a:ext cx="3810000" cy="25908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90000"/>
              <a:buFont typeface="Wingdings" charset="0"/>
              <a:buNone/>
              <a:defRPr/>
            </a:pPr>
            <a:r>
              <a:rPr lang="en-US" sz="3200">
                <a:effectLst>
                  <a:outerShdw blurRad="38100" dist="38100" dir="2700000" algn="tl">
                    <a:srgbClr val="000000"/>
                  </a:outerShdw>
                </a:effectLst>
              </a:rPr>
              <a:t>=  Tersembunyi</a:t>
            </a:r>
          </a:p>
          <a:p>
            <a:pPr marL="609600" indent="-609600" eaLnBrk="1" hangingPunct="1">
              <a:spcBef>
                <a:spcPct val="20000"/>
              </a:spcBef>
              <a:buClr>
                <a:schemeClr val="hlink"/>
              </a:buClr>
              <a:buSzPct val="90000"/>
              <a:buFont typeface="Wingdings" charset="0"/>
              <a:buNone/>
              <a:defRPr/>
            </a:pPr>
            <a:r>
              <a:rPr lang="en-US" sz="3200">
                <a:effectLst>
                  <a:outerShdw blurRad="38100" dist="38100" dir="2700000" algn="tl">
                    <a:srgbClr val="000000"/>
                  </a:outerShdw>
                </a:effectLst>
              </a:rPr>
              <a:t>=  Ditemukan</a:t>
            </a:r>
          </a:p>
          <a:p>
            <a:pPr marL="609600" indent="-609600" eaLnBrk="1" hangingPunct="1">
              <a:spcBef>
                <a:spcPct val="20000"/>
              </a:spcBef>
              <a:buClr>
                <a:schemeClr val="hlink"/>
              </a:buClr>
              <a:buSzPct val="90000"/>
              <a:buFont typeface="Wingdings" charset="0"/>
              <a:buNone/>
              <a:defRPr/>
            </a:pPr>
            <a:r>
              <a:rPr lang="en-US" sz="3200">
                <a:effectLst>
                  <a:outerShdw blurRad="38100" dist="38100" dir="2700000" algn="tl">
                    <a:srgbClr val="000000"/>
                  </a:outerShdw>
                </a:effectLst>
              </a:rPr>
              <a:t>=  Salah Penulisan</a:t>
            </a:r>
          </a:p>
          <a:p>
            <a:pPr marL="609600" indent="-609600" eaLnBrk="1" hangingPunct="1">
              <a:spcBef>
                <a:spcPct val="20000"/>
              </a:spcBef>
              <a:buClr>
                <a:schemeClr val="hlink"/>
              </a:buClr>
              <a:buSzPct val="90000"/>
              <a:buFont typeface="Wingdings" charset="0"/>
              <a:buNone/>
              <a:defRPr/>
            </a:pPr>
            <a:r>
              <a:rPr lang="en-US" sz="3200">
                <a:effectLst>
                  <a:outerShdw blurRad="38100" dist="38100" dir="2700000" algn="tl">
                    <a:srgbClr val="000000"/>
                  </a:outerShdw>
                </a:effectLst>
              </a:rPr>
              <a:t>=  Kanon kedua</a:t>
            </a:r>
          </a:p>
        </p:txBody>
      </p:sp>
      <p:sp>
        <p:nvSpPr>
          <p:cNvPr id="182279" name="Text Box 10"/>
          <p:cNvSpPr txBox="1">
            <a:spLocks noChangeArrowheads="1"/>
          </p:cNvSpPr>
          <p:nvPr/>
        </p:nvSpPr>
        <p:spPr bwMode="auto">
          <a:xfrm>
            <a:off x="8535988" y="0"/>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161</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MIDGI004"/>
          <p:cNvPicPr>
            <a:picLocks noChangeAspect="1" noChangeArrowheads="1"/>
          </p:cNvPicPr>
          <p:nvPr/>
        </p:nvPicPr>
        <p:blipFill>
          <a:blip r:embed="rId3">
            <a:extLst>
              <a:ext uri="{28A0092B-C50C-407E-A947-70E740481C1C}">
                <a14:useLocalDpi xmlns:a14="http://schemas.microsoft.com/office/drawing/2010/main" val="0"/>
              </a:ext>
            </a:extLst>
          </a:blip>
          <a:srcRect t="25151" b="23875"/>
          <a:stretch>
            <a:fillRect/>
          </a:stretch>
        </p:blipFill>
        <p:spPr bwMode="auto">
          <a:xfrm>
            <a:off x="1760538" y="228600"/>
            <a:ext cx="5326062"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2" name="Rectangle 3"/>
          <p:cNvSpPr>
            <a:spLocks noChangeArrowheads="1"/>
          </p:cNvSpPr>
          <p:nvPr/>
        </p:nvSpPr>
        <p:spPr bwMode="auto">
          <a:xfrm>
            <a:off x="0" y="4648200"/>
            <a:ext cx="533400" cy="2209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84323" name="Picture 4" descr="MIDGI004"/>
          <p:cNvPicPr>
            <a:picLocks noChangeAspect="1" noChangeArrowheads="1"/>
          </p:cNvPicPr>
          <p:nvPr/>
        </p:nvPicPr>
        <p:blipFill>
          <a:blip r:embed="rId3">
            <a:extLst>
              <a:ext uri="{28A0092B-C50C-407E-A947-70E740481C1C}">
                <a14:useLocalDpi xmlns:a14="http://schemas.microsoft.com/office/drawing/2010/main" val="0"/>
              </a:ext>
            </a:extLst>
          </a:blip>
          <a:srcRect t="75723" b="2580"/>
          <a:stretch>
            <a:fillRect/>
          </a:stretch>
        </p:blipFill>
        <p:spPr bwMode="auto">
          <a:xfrm>
            <a:off x="1760538" y="4572000"/>
            <a:ext cx="5326062"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Rectangle 5"/>
          <p:cNvSpPr>
            <a:spLocks noGrp="1" noChangeArrowheads="1"/>
          </p:cNvSpPr>
          <p:nvPr>
            <p:ph type="title" idx="4294967295"/>
          </p:nvPr>
        </p:nvSpPr>
        <p:spPr>
          <a:xfrm>
            <a:off x="0" y="6324600"/>
            <a:ext cx="9144000" cy="533400"/>
          </a:xfrm>
        </p:spPr>
        <p:txBody>
          <a:bodyPr/>
          <a:lstStyle/>
          <a:p>
            <a:pPr eaLnBrk="1" hangingPunct="1"/>
            <a:r>
              <a:rPr lang="en-US" sz="4000">
                <a:solidFill>
                  <a:schemeClr val="bg1"/>
                </a:solidFill>
                <a:latin typeface="Times New Roman" charset="0"/>
                <a:ea typeface="ＭＳ Ｐゴシック" charset="0"/>
                <a:cs typeface="ＭＳ Ｐゴシック" charset="0"/>
              </a:rPr>
              <a:t>Lemari Alkitab</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descr="MIDGI004"/>
          <p:cNvPicPr>
            <a:picLocks noChangeAspect="1" noChangeArrowheads="1"/>
          </p:cNvPicPr>
          <p:nvPr/>
        </p:nvPicPr>
        <p:blipFill>
          <a:blip r:embed="rId3">
            <a:extLst>
              <a:ext uri="{28A0092B-C50C-407E-A947-70E740481C1C}">
                <a14:useLocalDpi xmlns:a14="http://schemas.microsoft.com/office/drawing/2010/main" val="0"/>
              </a:ext>
            </a:extLst>
          </a:blip>
          <a:srcRect t="25151" b="23875"/>
          <a:stretch>
            <a:fillRect/>
          </a:stretch>
        </p:blipFill>
        <p:spPr bwMode="auto">
          <a:xfrm>
            <a:off x="1760538" y="152400"/>
            <a:ext cx="5326062"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0" name="Rectangle 3"/>
          <p:cNvSpPr>
            <a:spLocks noChangeArrowheads="1"/>
          </p:cNvSpPr>
          <p:nvPr/>
        </p:nvSpPr>
        <p:spPr bwMode="auto">
          <a:xfrm>
            <a:off x="0" y="4648200"/>
            <a:ext cx="533400" cy="2209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86371" name="Picture 4" descr="MIDGI004"/>
          <p:cNvPicPr>
            <a:picLocks noChangeAspect="1" noChangeArrowheads="1"/>
          </p:cNvPicPr>
          <p:nvPr/>
        </p:nvPicPr>
        <p:blipFill>
          <a:blip r:embed="rId3">
            <a:extLst>
              <a:ext uri="{28A0092B-C50C-407E-A947-70E740481C1C}">
                <a14:useLocalDpi xmlns:a14="http://schemas.microsoft.com/office/drawing/2010/main" val="0"/>
              </a:ext>
            </a:extLst>
          </a:blip>
          <a:srcRect t="75723" b="2580"/>
          <a:stretch>
            <a:fillRect/>
          </a:stretch>
        </p:blipFill>
        <p:spPr bwMode="auto">
          <a:xfrm>
            <a:off x="1760538" y="4932363"/>
            <a:ext cx="5326062"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1" name="Text Box 5"/>
          <p:cNvSpPr txBox="1">
            <a:spLocks noChangeArrowheads="1"/>
          </p:cNvSpPr>
          <p:nvPr/>
        </p:nvSpPr>
        <p:spPr bwMode="auto">
          <a:xfrm>
            <a:off x="-247650" y="4438650"/>
            <a:ext cx="9525000" cy="519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2800" b="1" smtClean="0">
                <a:solidFill>
                  <a:schemeClr val="bg1"/>
                </a:solidFill>
                <a:latin typeface="Times New Roman" charset="0"/>
              </a:rPr>
              <a:t>Apocrypha - Pseudepigrapha - DSS</a:t>
            </a:r>
          </a:p>
        </p:txBody>
      </p:sp>
      <p:sp>
        <p:nvSpPr>
          <p:cNvPr id="186373" name="Rectangle 6"/>
          <p:cNvSpPr>
            <a:spLocks noGrp="1" noChangeArrowheads="1"/>
          </p:cNvSpPr>
          <p:nvPr>
            <p:ph type="title" idx="4294967295"/>
          </p:nvPr>
        </p:nvSpPr>
        <p:spPr>
          <a:xfrm>
            <a:off x="7162800" y="3124200"/>
            <a:ext cx="1981200" cy="2971800"/>
          </a:xfrm>
        </p:spPr>
        <p:txBody>
          <a:bodyPr/>
          <a:lstStyle/>
          <a:p>
            <a:pPr eaLnBrk="1" hangingPunct="1"/>
            <a:r>
              <a:rPr lang="en-US">
                <a:solidFill>
                  <a:schemeClr val="bg1"/>
                </a:solidFill>
                <a:latin typeface="Times New Roman" charset="0"/>
                <a:ea typeface="ＭＳ Ｐゴシック" charset="0"/>
                <a:cs typeface="ＭＳ Ｐゴシック" charset="0"/>
              </a:rPr>
              <a:t>Dimana mereka ditempatkan</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500"/>
                                  </p:stCondLst>
                                  <p:childTnLst>
                                    <p:set>
                                      <p:cBhvr>
                                        <p:cTn id="6" dur="1" fill="hold">
                                          <p:stCondLst>
                                            <p:cond delay="0"/>
                                          </p:stCondLst>
                                        </p:cTn>
                                        <p:tgtEl>
                                          <p:spTgt spid="137221"/>
                                        </p:tgtEl>
                                        <p:attrNameLst>
                                          <p:attrName>style.visibility</p:attrName>
                                        </p:attrNameLst>
                                      </p:cBhvr>
                                      <p:to>
                                        <p:strVal val="visible"/>
                                      </p:to>
                                    </p:set>
                                    <p:anim calcmode="lin" valueType="num">
                                      <p:cBhvr>
                                        <p:cTn id="7" dur="1000" fill="hold"/>
                                        <p:tgtEl>
                                          <p:spTgt spid="137221"/>
                                        </p:tgtEl>
                                        <p:attrNameLst>
                                          <p:attrName>ppt_w</p:attrName>
                                        </p:attrNameLst>
                                      </p:cBhvr>
                                      <p:tavLst>
                                        <p:tav tm="0">
                                          <p:val>
                                            <p:fltVal val="0"/>
                                          </p:val>
                                        </p:tav>
                                        <p:tav tm="100000">
                                          <p:val>
                                            <p:strVal val="#ppt_w"/>
                                          </p:val>
                                        </p:tav>
                                      </p:tavLst>
                                    </p:anim>
                                    <p:anim calcmode="lin" valueType="num">
                                      <p:cBhvr>
                                        <p:cTn id="8" dur="1000" fill="hold"/>
                                        <p:tgtEl>
                                          <p:spTgt spid="137221"/>
                                        </p:tgtEl>
                                        <p:attrNameLst>
                                          <p:attrName>ppt_h</p:attrName>
                                        </p:attrNameLst>
                                      </p:cBhvr>
                                      <p:tavLst>
                                        <p:tav tm="0">
                                          <p:val>
                                            <p:fltVal val="0"/>
                                          </p:val>
                                        </p:tav>
                                        <p:tav tm="100000">
                                          <p:val>
                                            <p:strVal val="#ppt_h"/>
                                          </p:val>
                                        </p:tav>
                                      </p:tavLst>
                                    </p:anim>
                                    <p:animEffect transition="in" filter="fade">
                                      <p:cBhvr>
                                        <p:cTn id="9" dur="1000"/>
                                        <p:tgtEl>
                                          <p:spTgt spid="137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descr="Papyrus"/>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spcBef>
                <a:spcPct val="20000"/>
              </a:spcBef>
              <a:buFontTx/>
              <a:buChar char="•"/>
            </a:pPr>
            <a:endParaRPr lang="en-US" sz="2400">
              <a:latin typeface="Times New Roman" charset="0"/>
            </a:endParaRPr>
          </a:p>
        </p:txBody>
      </p:sp>
      <p:pic>
        <p:nvPicPr>
          <p:cNvPr id="188418" name="Picture 4" descr="came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209550"/>
            <a:ext cx="381000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5" name="Text Box 5"/>
          <p:cNvSpPr txBox="1">
            <a:spLocks noChangeArrowheads="1"/>
          </p:cNvSpPr>
          <p:nvPr/>
        </p:nvSpPr>
        <p:spPr bwMode="auto">
          <a:xfrm>
            <a:off x="228600" y="304800"/>
            <a:ext cx="8534400" cy="435927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1146175" indent="-1146175">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smtClean="0">
                <a:latin typeface="Times New Roman" charset="0"/>
              </a:rPr>
              <a:t>Bandingkan generasi lama dan lihat: apakah ada yang percaya pada Tuhan dan kecewa?</a:t>
            </a:r>
          </a:p>
          <a:p>
            <a:pPr eaLnBrk="1" hangingPunct="1">
              <a:defRPr/>
            </a:pPr>
            <a:r>
              <a:rPr lang="en-US" sz="4000" b="1" smtClean="0">
                <a:latin typeface="Times New Roman" charset="0"/>
              </a:rPr>
              <a:t>Atau ada yang bertahan karena takut akan Tuhan dan ditinggalkan?</a:t>
            </a:r>
          </a:p>
          <a:p>
            <a:pPr eaLnBrk="1" hangingPunct="1">
              <a:defRPr/>
            </a:pPr>
            <a:r>
              <a:rPr lang="en-US" sz="4000" b="1" smtClean="0">
                <a:latin typeface="Times New Roman" charset="0"/>
              </a:rPr>
              <a:t>Atau ada yang berseru dan dibiarkan? </a:t>
            </a:r>
          </a:p>
        </p:txBody>
      </p:sp>
      <p:sp>
        <p:nvSpPr>
          <p:cNvPr id="133126" name="Rectangle 6"/>
          <p:cNvSpPr>
            <a:spLocks noGrp="1" noChangeArrowheads="1"/>
          </p:cNvSpPr>
          <p:nvPr>
            <p:ph type="title" idx="4294967295"/>
          </p:nvPr>
        </p:nvSpPr>
        <p:spPr>
          <a:xfrm>
            <a:off x="4800600" y="6278563"/>
            <a:ext cx="4343400" cy="579437"/>
          </a:xfrm>
          <a:effectLst>
            <a:outerShdw blurRad="63500" dist="38099" dir="2700000" algn="ctr" rotWithShape="0">
              <a:schemeClr val="bg1">
                <a:alpha val="74998"/>
              </a:schemeClr>
            </a:outerShdw>
          </a:effectLst>
        </p:spPr>
        <p:txBody>
          <a:bodyPr anchor="t">
            <a:spAutoFit/>
          </a:bodyPr>
          <a:lstStyle/>
          <a:p>
            <a:pPr algn="r" eaLnBrk="1" hangingPunct="1">
              <a:defRPr/>
            </a:pPr>
            <a:r>
              <a:rPr lang="en-US" sz="3200" b="1">
                <a:solidFill>
                  <a:schemeClr val="tx1"/>
                </a:solidFill>
                <a:latin typeface="Times New Roman" charset="0"/>
                <a:ea typeface="ＭＳ Ｐゴシック" charset="0"/>
                <a:cs typeface="ＭＳ Ｐゴシック" charset="0"/>
              </a:rPr>
              <a:t>Sirach 2:10 (NRSV)</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26"/>
                                        </p:tgtEl>
                                        <p:attrNameLst>
                                          <p:attrName>style.visibility</p:attrName>
                                        </p:attrNameLst>
                                      </p:cBhvr>
                                      <p:to>
                                        <p:strVal val="visible"/>
                                      </p:to>
                                    </p:set>
                                    <p:anim calcmode="lin" valueType="num">
                                      <p:cBhvr additive="base">
                                        <p:cTn id="7" dur="500" fill="hold"/>
                                        <p:tgtEl>
                                          <p:spTgt spid="133126"/>
                                        </p:tgtEl>
                                        <p:attrNameLst>
                                          <p:attrName>ppt_x</p:attrName>
                                        </p:attrNameLst>
                                      </p:cBhvr>
                                      <p:tavLst>
                                        <p:tav tm="0">
                                          <p:val>
                                            <p:strVal val="#ppt_x"/>
                                          </p:val>
                                        </p:tav>
                                        <p:tav tm="100000">
                                          <p:val>
                                            <p:strVal val="#ppt_x"/>
                                          </p:val>
                                        </p:tav>
                                      </p:tavLst>
                                    </p:anim>
                                    <p:anim calcmode="lin" valueType="num">
                                      <p:cBhvr additive="base">
                                        <p:cTn id="8" dur="500" fill="hold"/>
                                        <p:tgtEl>
                                          <p:spTgt spid="1331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0" y="0"/>
            <a:ext cx="9448800" cy="6858000"/>
          </a:xfrm>
          <a:prstGeom prst="rect">
            <a:avLst/>
          </a:prstGeom>
          <a:gradFill rotWithShape="0">
            <a:gsLst>
              <a:gs pos="0">
                <a:srgbClr val="8C3D91"/>
              </a:gs>
              <a:gs pos="6000">
                <a:srgbClr val="7005D4"/>
              </a:gs>
              <a:gs pos="15000">
                <a:srgbClr val="181CC7"/>
              </a:gs>
              <a:gs pos="30001">
                <a:srgbClr val="0A128C"/>
              </a:gs>
              <a:gs pos="50000">
                <a:srgbClr val="000000"/>
              </a:gs>
              <a:gs pos="70000">
                <a:srgbClr val="0A128C"/>
              </a:gs>
              <a:gs pos="85000">
                <a:srgbClr val="181CC7"/>
              </a:gs>
              <a:gs pos="94000">
                <a:srgbClr val="7005D4"/>
              </a:gs>
              <a:gs pos="100000">
                <a:srgbClr val="8C3D91"/>
              </a:gs>
            </a:gsLst>
            <a:lin ang="5400000" scaled="1"/>
          </a:gradFill>
          <a:ln w="9525">
            <a:solidFill>
              <a:schemeClr val="tx1"/>
            </a:solidFill>
            <a:miter lim="800000"/>
            <a:headEnd/>
            <a:tailEnd/>
          </a:ln>
          <a:effectLst/>
        </p:spPr>
        <p:txBody>
          <a:bodyPr wrap="none" anchor="ctr"/>
          <a:lstStyle/>
          <a:p>
            <a:pPr algn="ctr" eaLnBrk="1" hangingPunct="1">
              <a:defRPr/>
            </a:pPr>
            <a:endParaRPr lang="en-US" sz="3200" b="1">
              <a:effectLst>
                <a:outerShdw blurRad="38100" dist="38100" dir="2700000" algn="tl">
                  <a:srgbClr val="FFFFFF"/>
                </a:outerShdw>
              </a:effectLst>
              <a:latin typeface="Times New Roman" charset="0"/>
            </a:endParaRPr>
          </a:p>
        </p:txBody>
      </p:sp>
      <p:sp>
        <p:nvSpPr>
          <p:cNvPr id="139267" name="Text Box 3"/>
          <p:cNvSpPr txBox="1">
            <a:spLocks noChangeArrowheads="1"/>
          </p:cNvSpPr>
          <p:nvPr/>
        </p:nvSpPr>
        <p:spPr bwMode="auto">
          <a:xfrm>
            <a:off x="6400800" y="3581400"/>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2800" b="1" smtClean="0">
                <a:solidFill>
                  <a:schemeClr val="bg1"/>
                </a:solidFill>
                <a:latin typeface="Times New Roman" charset="0"/>
              </a:rPr>
              <a:t>150</a:t>
            </a:r>
          </a:p>
        </p:txBody>
      </p:sp>
      <p:sp>
        <p:nvSpPr>
          <p:cNvPr id="139268" name="Text Box 4"/>
          <p:cNvSpPr txBox="1">
            <a:spLocks noChangeArrowheads="1"/>
          </p:cNvSpPr>
          <p:nvPr/>
        </p:nvSpPr>
        <p:spPr bwMode="auto">
          <a:xfrm>
            <a:off x="3505200" y="3581400"/>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2800" b="1" smtClean="0">
                <a:solidFill>
                  <a:schemeClr val="bg1"/>
                </a:solidFill>
                <a:latin typeface="Times New Roman" charset="0"/>
              </a:rPr>
              <a:t>300</a:t>
            </a:r>
          </a:p>
        </p:txBody>
      </p:sp>
      <p:sp>
        <p:nvSpPr>
          <p:cNvPr id="139269" name="Text Box 5"/>
          <p:cNvSpPr txBox="1">
            <a:spLocks noChangeArrowheads="1"/>
          </p:cNvSpPr>
          <p:nvPr/>
        </p:nvSpPr>
        <p:spPr bwMode="auto">
          <a:xfrm>
            <a:off x="1524000" y="3581400"/>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2800" b="1" smtClean="0">
                <a:solidFill>
                  <a:schemeClr val="bg1"/>
                </a:solidFill>
                <a:latin typeface="Times New Roman" charset="0"/>
              </a:rPr>
              <a:t>400</a:t>
            </a:r>
          </a:p>
        </p:txBody>
      </p:sp>
      <p:sp>
        <p:nvSpPr>
          <p:cNvPr id="139270" name="Text Box 6"/>
          <p:cNvSpPr txBox="1">
            <a:spLocks noChangeArrowheads="1"/>
          </p:cNvSpPr>
          <p:nvPr/>
        </p:nvSpPr>
        <p:spPr bwMode="auto">
          <a:xfrm>
            <a:off x="552450" y="3581400"/>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2800" b="1" smtClean="0">
                <a:solidFill>
                  <a:schemeClr val="bg1"/>
                </a:solidFill>
                <a:latin typeface="Times New Roman" charset="0"/>
              </a:rPr>
              <a:t>450</a:t>
            </a:r>
          </a:p>
        </p:txBody>
      </p:sp>
      <p:sp>
        <p:nvSpPr>
          <p:cNvPr id="139271" name="Text Box 7"/>
          <p:cNvSpPr txBox="1">
            <a:spLocks noChangeArrowheads="1"/>
          </p:cNvSpPr>
          <p:nvPr/>
        </p:nvSpPr>
        <p:spPr bwMode="auto">
          <a:xfrm>
            <a:off x="8382000" y="3581400"/>
            <a:ext cx="381000" cy="946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2800" b="1" smtClean="0">
                <a:solidFill>
                  <a:schemeClr val="bg1"/>
                </a:solidFill>
                <a:latin typeface="Times New Roman" charset="0"/>
              </a:rPr>
              <a:t> 0</a:t>
            </a:r>
          </a:p>
        </p:txBody>
      </p:sp>
      <p:sp>
        <p:nvSpPr>
          <p:cNvPr id="139272" name="Text Box 8"/>
          <p:cNvSpPr txBox="1">
            <a:spLocks noChangeArrowheads="1"/>
          </p:cNvSpPr>
          <p:nvPr/>
        </p:nvSpPr>
        <p:spPr bwMode="auto">
          <a:xfrm>
            <a:off x="2514600" y="3581400"/>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2800" b="1" smtClean="0">
                <a:solidFill>
                  <a:schemeClr val="bg1"/>
                </a:solidFill>
                <a:latin typeface="Times New Roman" charset="0"/>
              </a:rPr>
              <a:t>350</a:t>
            </a:r>
          </a:p>
        </p:txBody>
      </p:sp>
      <p:sp>
        <p:nvSpPr>
          <p:cNvPr id="139273" name="Text Box 9"/>
          <p:cNvSpPr txBox="1">
            <a:spLocks noChangeArrowheads="1"/>
          </p:cNvSpPr>
          <p:nvPr/>
        </p:nvSpPr>
        <p:spPr bwMode="auto">
          <a:xfrm>
            <a:off x="4352925" y="3581400"/>
            <a:ext cx="600075"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2800" b="1" smtClean="0">
                <a:solidFill>
                  <a:schemeClr val="bg1"/>
                </a:solidFill>
                <a:latin typeface="Times New Roman" charset="0"/>
              </a:rPr>
              <a:t>2 5 0 </a:t>
            </a:r>
          </a:p>
        </p:txBody>
      </p:sp>
      <p:sp>
        <p:nvSpPr>
          <p:cNvPr id="139274" name="Text Box 10"/>
          <p:cNvSpPr txBox="1">
            <a:spLocks noChangeArrowheads="1"/>
          </p:cNvSpPr>
          <p:nvPr/>
        </p:nvSpPr>
        <p:spPr bwMode="auto">
          <a:xfrm>
            <a:off x="5391150" y="3581400"/>
            <a:ext cx="600075"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2800" b="1" smtClean="0">
                <a:solidFill>
                  <a:schemeClr val="bg1"/>
                </a:solidFill>
                <a:latin typeface="Times New Roman" charset="0"/>
              </a:rPr>
              <a:t>2 0 0 </a:t>
            </a:r>
          </a:p>
        </p:txBody>
      </p:sp>
      <p:sp>
        <p:nvSpPr>
          <p:cNvPr id="139275" name="Text Box 11"/>
          <p:cNvSpPr txBox="1">
            <a:spLocks noChangeArrowheads="1"/>
          </p:cNvSpPr>
          <p:nvPr/>
        </p:nvSpPr>
        <p:spPr bwMode="auto">
          <a:xfrm>
            <a:off x="7391400" y="3581400"/>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2800" b="1" smtClean="0">
                <a:solidFill>
                  <a:schemeClr val="bg1"/>
                </a:solidFill>
                <a:latin typeface="Times New Roman" charset="0"/>
              </a:rPr>
              <a:t>100</a:t>
            </a:r>
          </a:p>
        </p:txBody>
      </p:sp>
      <p:sp>
        <p:nvSpPr>
          <p:cNvPr id="139276" name="Text Box 12"/>
          <p:cNvSpPr txBox="1">
            <a:spLocks noChangeArrowheads="1"/>
          </p:cNvSpPr>
          <p:nvPr/>
        </p:nvSpPr>
        <p:spPr bwMode="auto">
          <a:xfrm>
            <a:off x="0" y="76200"/>
            <a:ext cx="25146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600" b="1" smtClean="0">
                <a:solidFill>
                  <a:srgbClr val="99FF99"/>
                </a:solidFill>
                <a:latin typeface="Times New Roman" charset="0"/>
              </a:rPr>
              <a:t>Persia   539-331</a:t>
            </a:r>
          </a:p>
        </p:txBody>
      </p:sp>
      <p:sp>
        <p:nvSpPr>
          <p:cNvPr id="139277" name="Text Box 13"/>
          <p:cNvSpPr txBox="1">
            <a:spLocks noChangeArrowheads="1"/>
          </p:cNvSpPr>
          <p:nvPr/>
        </p:nvSpPr>
        <p:spPr bwMode="auto">
          <a:xfrm>
            <a:off x="2971800" y="76200"/>
            <a:ext cx="21336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600" b="1" smtClean="0">
                <a:solidFill>
                  <a:schemeClr val="bg1"/>
                </a:solidFill>
                <a:latin typeface="Times New Roman" charset="0"/>
              </a:rPr>
              <a:t>Yunani 331-167</a:t>
            </a:r>
          </a:p>
        </p:txBody>
      </p:sp>
      <p:sp>
        <p:nvSpPr>
          <p:cNvPr id="139278" name="Text Box 14"/>
          <p:cNvSpPr txBox="1">
            <a:spLocks noChangeArrowheads="1"/>
          </p:cNvSpPr>
          <p:nvPr/>
        </p:nvSpPr>
        <p:spPr bwMode="auto">
          <a:xfrm rot="-24471823">
            <a:off x="5376863" y="1633537"/>
            <a:ext cx="30861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600" b="1" smtClean="0">
                <a:solidFill>
                  <a:srgbClr val="CCCC00"/>
                </a:solidFill>
                <a:latin typeface="Times New Roman" charset="0"/>
              </a:rPr>
              <a:t>Maccabee 167-134</a:t>
            </a:r>
          </a:p>
        </p:txBody>
      </p:sp>
      <p:sp>
        <p:nvSpPr>
          <p:cNvPr id="139279" name="Text Box 15"/>
          <p:cNvSpPr txBox="1">
            <a:spLocks noChangeArrowheads="1"/>
          </p:cNvSpPr>
          <p:nvPr/>
        </p:nvSpPr>
        <p:spPr bwMode="auto">
          <a:xfrm>
            <a:off x="7581900" y="76200"/>
            <a:ext cx="17907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600" b="1" smtClean="0">
                <a:solidFill>
                  <a:srgbClr val="33CCFF"/>
                </a:solidFill>
                <a:latin typeface="Times New Roman" charset="0"/>
              </a:rPr>
              <a:t>Romawi 63-</a:t>
            </a:r>
          </a:p>
        </p:txBody>
      </p:sp>
      <p:grpSp>
        <p:nvGrpSpPr>
          <p:cNvPr id="190479" name="Group 16"/>
          <p:cNvGrpSpPr>
            <a:grpSpLocks/>
          </p:cNvGrpSpPr>
          <p:nvPr/>
        </p:nvGrpSpPr>
        <p:grpSpPr bwMode="auto">
          <a:xfrm>
            <a:off x="304800" y="3200400"/>
            <a:ext cx="8763000" cy="350838"/>
            <a:chOff x="192" y="1947"/>
            <a:chExt cx="5520" cy="530"/>
          </a:xfrm>
        </p:grpSpPr>
        <p:sp>
          <p:nvSpPr>
            <p:cNvPr id="139281" name="Line 17"/>
            <p:cNvSpPr>
              <a:spLocks noChangeShapeType="1"/>
            </p:cNvSpPr>
            <p:nvPr/>
          </p:nvSpPr>
          <p:spPr bwMode="auto">
            <a:xfrm>
              <a:off x="5712" y="1949"/>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2" charset="0"/>
                <a:ea typeface="+mn-ea"/>
                <a:cs typeface="+mn-cs"/>
              </a:endParaRPr>
            </a:p>
          </p:txBody>
        </p:sp>
        <p:grpSp>
          <p:nvGrpSpPr>
            <p:cNvPr id="190497" name="Group 18"/>
            <p:cNvGrpSpPr>
              <a:grpSpLocks/>
            </p:cNvGrpSpPr>
            <p:nvPr/>
          </p:nvGrpSpPr>
          <p:grpSpPr bwMode="auto">
            <a:xfrm>
              <a:off x="192" y="1947"/>
              <a:ext cx="5208" cy="530"/>
              <a:chOff x="192" y="1947"/>
              <a:chExt cx="5208" cy="530"/>
            </a:xfrm>
          </p:grpSpPr>
          <p:grpSp>
            <p:nvGrpSpPr>
              <p:cNvPr id="190498" name="Group 19"/>
              <p:cNvGrpSpPr>
                <a:grpSpLocks/>
              </p:cNvGrpSpPr>
              <p:nvPr/>
            </p:nvGrpSpPr>
            <p:grpSpPr bwMode="auto">
              <a:xfrm>
                <a:off x="468" y="1947"/>
                <a:ext cx="4932" cy="528"/>
                <a:chOff x="468" y="1918"/>
                <a:chExt cx="4932" cy="528"/>
              </a:xfrm>
            </p:grpSpPr>
            <p:sp>
              <p:nvSpPr>
                <p:cNvPr id="139284" name="Line 20"/>
                <p:cNvSpPr>
                  <a:spLocks noChangeShapeType="1"/>
                </p:cNvSpPr>
                <p:nvPr/>
              </p:nvSpPr>
              <p:spPr bwMode="auto">
                <a:xfrm>
                  <a:off x="468"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2" charset="0"/>
                    <a:ea typeface="+mn-ea"/>
                    <a:cs typeface="+mn-cs"/>
                  </a:endParaRPr>
                </a:p>
              </p:txBody>
            </p:sp>
            <p:sp>
              <p:nvSpPr>
                <p:cNvPr id="139285" name="Line 21"/>
                <p:cNvSpPr>
                  <a:spLocks noChangeShapeType="1"/>
                </p:cNvSpPr>
                <p:nvPr/>
              </p:nvSpPr>
              <p:spPr bwMode="auto">
                <a:xfrm>
                  <a:off x="1392"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2" charset="0"/>
                    <a:ea typeface="+mn-ea"/>
                    <a:cs typeface="+mn-cs"/>
                  </a:endParaRPr>
                </a:p>
              </p:txBody>
            </p:sp>
            <p:sp>
              <p:nvSpPr>
                <p:cNvPr id="139286" name="Line 22"/>
                <p:cNvSpPr>
                  <a:spLocks noChangeShapeType="1"/>
                </p:cNvSpPr>
                <p:nvPr/>
              </p:nvSpPr>
              <p:spPr bwMode="auto">
                <a:xfrm>
                  <a:off x="77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2" charset="0"/>
                    <a:ea typeface="+mn-ea"/>
                    <a:cs typeface="+mn-cs"/>
                  </a:endParaRPr>
                </a:p>
              </p:txBody>
            </p:sp>
            <p:sp>
              <p:nvSpPr>
                <p:cNvPr id="139287" name="Line 23"/>
                <p:cNvSpPr>
                  <a:spLocks noChangeShapeType="1"/>
                </p:cNvSpPr>
                <p:nvPr/>
              </p:nvSpPr>
              <p:spPr bwMode="auto">
                <a:xfrm>
                  <a:off x="2317"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2" charset="0"/>
                    <a:ea typeface="+mn-ea"/>
                    <a:cs typeface="+mn-cs"/>
                  </a:endParaRPr>
                </a:p>
              </p:txBody>
            </p:sp>
            <p:sp>
              <p:nvSpPr>
                <p:cNvPr id="139288" name="Line 24"/>
                <p:cNvSpPr>
                  <a:spLocks noChangeShapeType="1"/>
                </p:cNvSpPr>
                <p:nvPr/>
              </p:nvSpPr>
              <p:spPr bwMode="auto">
                <a:xfrm>
                  <a:off x="3242"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2" charset="0"/>
                    <a:ea typeface="+mn-ea"/>
                    <a:cs typeface="+mn-cs"/>
                  </a:endParaRPr>
                </a:p>
              </p:txBody>
            </p:sp>
            <p:sp>
              <p:nvSpPr>
                <p:cNvPr id="139289" name="Line 25"/>
                <p:cNvSpPr>
                  <a:spLocks noChangeShapeType="1"/>
                </p:cNvSpPr>
                <p:nvPr/>
              </p:nvSpPr>
              <p:spPr bwMode="auto">
                <a:xfrm>
                  <a:off x="2625"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2" charset="0"/>
                    <a:ea typeface="+mn-ea"/>
                    <a:cs typeface="+mn-cs"/>
                  </a:endParaRPr>
                </a:p>
              </p:txBody>
            </p:sp>
            <p:sp>
              <p:nvSpPr>
                <p:cNvPr id="139290" name="Line 26"/>
                <p:cNvSpPr>
                  <a:spLocks noChangeShapeType="1"/>
                </p:cNvSpPr>
                <p:nvPr/>
              </p:nvSpPr>
              <p:spPr bwMode="auto">
                <a:xfrm>
                  <a:off x="2009"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2" charset="0"/>
                    <a:ea typeface="+mn-ea"/>
                    <a:cs typeface="+mn-cs"/>
                  </a:endParaRPr>
                </a:p>
              </p:txBody>
            </p:sp>
            <p:sp>
              <p:nvSpPr>
                <p:cNvPr id="139291" name="Line 27"/>
                <p:cNvSpPr>
                  <a:spLocks noChangeShapeType="1"/>
                </p:cNvSpPr>
                <p:nvPr/>
              </p:nvSpPr>
              <p:spPr bwMode="auto">
                <a:xfrm>
                  <a:off x="3858"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2" charset="0"/>
                    <a:ea typeface="+mn-ea"/>
                    <a:cs typeface="+mn-cs"/>
                  </a:endParaRPr>
                </a:p>
              </p:txBody>
            </p:sp>
            <p:sp>
              <p:nvSpPr>
                <p:cNvPr id="139292" name="Line 28"/>
                <p:cNvSpPr>
                  <a:spLocks noChangeShapeType="1"/>
                </p:cNvSpPr>
                <p:nvPr/>
              </p:nvSpPr>
              <p:spPr bwMode="auto">
                <a:xfrm>
                  <a:off x="4783"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2" charset="0"/>
                    <a:ea typeface="+mn-ea"/>
                    <a:cs typeface="+mn-cs"/>
                  </a:endParaRPr>
                </a:p>
              </p:txBody>
            </p:sp>
            <p:sp>
              <p:nvSpPr>
                <p:cNvPr id="139293" name="Line 29"/>
                <p:cNvSpPr>
                  <a:spLocks noChangeShapeType="1"/>
                </p:cNvSpPr>
                <p:nvPr/>
              </p:nvSpPr>
              <p:spPr bwMode="auto">
                <a:xfrm>
                  <a:off x="4475"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2" charset="0"/>
                    <a:ea typeface="+mn-ea"/>
                    <a:cs typeface="+mn-cs"/>
                  </a:endParaRPr>
                </a:p>
              </p:txBody>
            </p:sp>
            <p:sp>
              <p:nvSpPr>
                <p:cNvPr id="139294" name="Line 30"/>
                <p:cNvSpPr>
                  <a:spLocks noChangeShapeType="1"/>
                </p:cNvSpPr>
                <p:nvPr/>
              </p:nvSpPr>
              <p:spPr bwMode="auto">
                <a:xfrm>
                  <a:off x="3550"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2" charset="0"/>
                    <a:ea typeface="+mn-ea"/>
                    <a:cs typeface="+mn-cs"/>
                  </a:endParaRPr>
                </a:p>
              </p:txBody>
            </p:sp>
            <p:sp>
              <p:nvSpPr>
                <p:cNvPr id="139295" name="Line 31"/>
                <p:cNvSpPr>
                  <a:spLocks noChangeShapeType="1"/>
                </p:cNvSpPr>
                <p:nvPr/>
              </p:nvSpPr>
              <p:spPr bwMode="auto">
                <a:xfrm>
                  <a:off x="5400"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2" charset="0"/>
                    <a:ea typeface="+mn-ea"/>
                    <a:cs typeface="+mn-cs"/>
                  </a:endParaRPr>
                </a:p>
              </p:txBody>
            </p:sp>
            <p:sp>
              <p:nvSpPr>
                <p:cNvPr id="139296" name="Line 32"/>
                <p:cNvSpPr>
                  <a:spLocks noChangeShapeType="1"/>
                </p:cNvSpPr>
                <p:nvPr/>
              </p:nvSpPr>
              <p:spPr bwMode="auto">
                <a:xfrm>
                  <a:off x="5091"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2" charset="0"/>
                    <a:ea typeface="+mn-ea"/>
                    <a:cs typeface="+mn-cs"/>
                  </a:endParaRPr>
                </a:p>
              </p:txBody>
            </p:sp>
            <p:sp>
              <p:nvSpPr>
                <p:cNvPr id="139297" name="Line 33"/>
                <p:cNvSpPr>
                  <a:spLocks noChangeShapeType="1"/>
                </p:cNvSpPr>
                <p:nvPr/>
              </p:nvSpPr>
              <p:spPr bwMode="auto">
                <a:xfrm>
                  <a:off x="4167"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2" charset="0"/>
                    <a:ea typeface="+mn-ea"/>
                    <a:cs typeface="+mn-cs"/>
                  </a:endParaRPr>
                </a:p>
              </p:txBody>
            </p:sp>
            <p:sp>
              <p:nvSpPr>
                <p:cNvPr id="139298" name="Line 34"/>
                <p:cNvSpPr>
                  <a:spLocks noChangeShapeType="1"/>
                </p:cNvSpPr>
                <p:nvPr/>
              </p:nvSpPr>
              <p:spPr bwMode="auto">
                <a:xfrm>
                  <a:off x="1084"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2" charset="0"/>
                    <a:ea typeface="+mn-ea"/>
                    <a:cs typeface="+mn-cs"/>
                  </a:endParaRPr>
                </a:p>
              </p:txBody>
            </p:sp>
            <p:sp>
              <p:nvSpPr>
                <p:cNvPr id="139299" name="Line 35"/>
                <p:cNvSpPr>
                  <a:spLocks noChangeShapeType="1"/>
                </p:cNvSpPr>
                <p:nvPr/>
              </p:nvSpPr>
              <p:spPr bwMode="auto">
                <a:xfrm>
                  <a:off x="1701"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2" charset="0"/>
                    <a:ea typeface="+mn-ea"/>
                    <a:cs typeface="+mn-cs"/>
                  </a:endParaRPr>
                </a:p>
              </p:txBody>
            </p:sp>
            <p:sp>
              <p:nvSpPr>
                <p:cNvPr id="139300" name="Line 36"/>
                <p:cNvSpPr>
                  <a:spLocks noChangeShapeType="1"/>
                </p:cNvSpPr>
                <p:nvPr/>
              </p:nvSpPr>
              <p:spPr bwMode="auto">
                <a:xfrm>
                  <a:off x="2934"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2" charset="0"/>
                    <a:ea typeface="+mn-ea"/>
                    <a:cs typeface="+mn-cs"/>
                  </a:endParaRPr>
                </a:p>
              </p:txBody>
            </p:sp>
          </p:grpSp>
          <p:sp>
            <p:nvSpPr>
              <p:cNvPr id="139301" name="Line 37"/>
              <p:cNvSpPr>
                <a:spLocks noChangeShapeType="1"/>
              </p:cNvSpPr>
              <p:nvPr/>
            </p:nvSpPr>
            <p:spPr bwMode="auto">
              <a:xfrm>
                <a:off x="192" y="1949"/>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2" charset="0"/>
                  <a:ea typeface="+mn-ea"/>
                  <a:cs typeface="+mn-cs"/>
                </a:endParaRPr>
              </a:p>
            </p:txBody>
          </p:sp>
        </p:grpSp>
      </p:grpSp>
      <p:sp>
        <p:nvSpPr>
          <p:cNvPr id="139302" name="Line 38"/>
          <p:cNvSpPr>
            <a:spLocks noChangeShapeType="1"/>
          </p:cNvSpPr>
          <p:nvPr/>
        </p:nvSpPr>
        <p:spPr bwMode="auto">
          <a:xfrm>
            <a:off x="66675" y="3543300"/>
            <a:ext cx="9534525"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2" charset="0"/>
              <a:ea typeface="+mn-ea"/>
              <a:cs typeface="+mn-cs"/>
            </a:endParaRPr>
          </a:p>
        </p:txBody>
      </p:sp>
      <p:sp>
        <p:nvSpPr>
          <p:cNvPr id="139303" name="Text Box 39"/>
          <p:cNvSpPr txBox="1">
            <a:spLocks noChangeArrowheads="1"/>
          </p:cNvSpPr>
          <p:nvPr/>
        </p:nvSpPr>
        <p:spPr bwMode="auto">
          <a:xfrm>
            <a:off x="4953000" y="76200"/>
            <a:ext cx="30861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600" b="1" smtClean="0">
                <a:solidFill>
                  <a:srgbClr val="FFFF00"/>
                </a:solidFill>
                <a:latin typeface="Times New Roman" charset="0"/>
              </a:rPr>
              <a:t>Hasmonea 134-37</a:t>
            </a:r>
          </a:p>
        </p:txBody>
      </p:sp>
      <p:sp>
        <p:nvSpPr>
          <p:cNvPr id="139304" name="AutoShape 40"/>
          <p:cNvSpPr>
            <a:spLocks noChangeArrowheads="1"/>
          </p:cNvSpPr>
          <p:nvPr/>
        </p:nvSpPr>
        <p:spPr bwMode="auto">
          <a:xfrm>
            <a:off x="-762000" y="3314700"/>
            <a:ext cx="3733800" cy="457200"/>
          </a:xfrm>
          <a:prstGeom prst="leftRightArrow">
            <a:avLst>
              <a:gd name="adj1" fmla="val 50000"/>
              <a:gd name="adj2" fmla="val 163333"/>
            </a:avLst>
          </a:prstGeom>
          <a:solidFill>
            <a:srgbClr val="99FF99"/>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p>
        </p:txBody>
      </p:sp>
      <p:sp>
        <p:nvSpPr>
          <p:cNvPr id="139305" name="AutoShape 41"/>
          <p:cNvSpPr>
            <a:spLocks noChangeArrowheads="1"/>
          </p:cNvSpPr>
          <p:nvPr/>
        </p:nvSpPr>
        <p:spPr bwMode="auto">
          <a:xfrm>
            <a:off x="2989263" y="3314700"/>
            <a:ext cx="2801937" cy="457200"/>
          </a:xfrm>
          <a:prstGeom prst="leftRightArrow">
            <a:avLst>
              <a:gd name="adj1" fmla="val 50000"/>
              <a:gd name="adj2" fmla="val 122569"/>
            </a:avLst>
          </a:prstGeom>
          <a:solidFill>
            <a:schemeClr val="bg1"/>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p>
        </p:txBody>
      </p:sp>
      <p:sp>
        <p:nvSpPr>
          <p:cNvPr id="139306" name="AutoShape 42"/>
          <p:cNvSpPr>
            <a:spLocks noChangeArrowheads="1"/>
          </p:cNvSpPr>
          <p:nvPr/>
        </p:nvSpPr>
        <p:spPr bwMode="auto">
          <a:xfrm>
            <a:off x="5638800" y="3314700"/>
            <a:ext cx="838200" cy="457200"/>
          </a:xfrm>
          <a:prstGeom prst="leftRightArrow">
            <a:avLst>
              <a:gd name="adj1" fmla="val 50000"/>
              <a:gd name="adj2" fmla="val 36667"/>
            </a:avLst>
          </a:prstGeom>
          <a:solidFill>
            <a:schemeClr val="bg1"/>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p>
        </p:txBody>
      </p:sp>
      <p:sp>
        <p:nvSpPr>
          <p:cNvPr id="139307" name="Text Box 43"/>
          <p:cNvSpPr txBox="1">
            <a:spLocks noChangeArrowheads="1"/>
          </p:cNvSpPr>
          <p:nvPr/>
        </p:nvSpPr>
        <p:spPr bwMode="auto">
          <a:xfrm rot="-24327041">
            <a:off x="4367213" y="1614487"/>
            <a:ext cx="25146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600" b="1" smtClean="0">
                <a:solidFill>
                  <a:schemeClr val="bg1"/>
                </a:solidFill>
                <a:latin typeface="Times New Roman" charset="0"/>
              </a:rPr>
              <a:t>Seleucid 198-167</a:t>
            </a:r>
          </a:p>
        </p:txBody>
      </p:sp>
      <p:sp>
        <p:nvSpPr>
          <p:cNvPr id="139308" name="Text Box 44"/>
          <p:cNvSpPr txBox="1">
            <a:spLocks noChangeArrowheads="1"/>
          </p:cNvSpPr>
          <p:nvPr/>
        </p:nvSpPr>
        <p:spPr bwMode="auto">
          <a:xfrm rot="-45780399">
            <a:off x="3124200" y="1409700"/>
            <a:ext cx="25146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600" b="1" smtClean="0">
                <a:solidFill>
                  <a:schemeClr val="bg1"/>
                </a:solidFill>
                <a:latin typeface="Times New Roman" charset="0"/>
              </a:rPr>
              <a:t>Ptolemy 301-198</a:t>
            </a:r>
          </a:p>
        </p:txBody>
      </p:sp>
      <p:sp>
        <p:nvSpPr>
          <p:cNvPr id="139309" name="AutoShape 45"/>
          <p:cNvSpPr>
            <a:spLocks noChangeArrowheads="1"/>
          </p:cNvSpPr>
          <p:nvPr/>
        </p:nvSpPr>
        <p:spPr bwMode="auto">
          <a:xfrm>
            <a:off x="6400800" y="3276600"/>
            <a:ext cx="457200" cy="457200"/>
          </a:xfrm>
          <a:prstGeom prst="leftRightArrow">
            <a:avLst>
              <a:gd name="adj1" fmla="val 50000"/>
              <a:gd name="adj2" fmla="val 20000"/>
            </a:avLst>
          </a:prstGeom>
          <a:solidFill>
            <a:srgbClr val="CCCC00"/>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p>
        </p:txBody>
      </p:sp>
      <p:sp>
        <p:nvSpPr>
          <p:cNvPr id="139310" name="AutoShape 46"/>
          <p:cNvSpPr>
            <a:spLocks noChangeArrowheads="1"/>
          </p:cNvSpPr>
          <p:nvPr/>
        </p:nvSpPr>
        <p:spPr bwMode="auto">
          <a:xfrm>
            <a:off x="6934200" y="3276600"/>
            <a:ext cx="1524000" cy="457200"/>
          </a:xfrm>
          <a:prstGeom prst="leftRightArrow">
            <a:avLst>
              <a:gd name="adj1" fmla="val 50000"/>
              <a:gd name="adj2" fmla="val 66667"/>
            </a:avLst>
          </a:prstGeom>
          <a:solidFill>
            <a:srgbClr val="FFFF00"/>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p>
        </p:txBody>
      </p:sp>
      <p:sp>
        <p:nvSpPr>
          <p:cNvPr id="139311" name="AutoShape 47"/>
          <p:cNvSpPr>
            <a:spLocks noChangeArrowheads="1"/>
          </p:cNvSpPr>
          <p:nvPr/>
        </p:nvSpPr>
        <p:spPr bwMode="auto">
          <a:xfrm>
            <a:off x="7924800" y="3505200"/>
            <a:ext cx="3733800" cy="457200"/>
          </a:xfrm>
          <a:prstGeom prst="leftRightArrow">
            <a:avLst>
              <a:gd name="adj1" fmla="val 50000"/>
              <a:gd name="adj2" fmla="val 163333"/>
            </a:avLst>
          </a:prstGeom>
          <a:solidFill>
            <a:srgbClr val="33CCFF"/>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p>
        </p:txBody>
      </p:sp>
      <p:sp>
        <p:nvSpPr>
          <p:cNvPr id="139312" name="Text Box 48"/>
          <p:cNvSpPr txBox="1">
            <a:spLocks noChangeArrowheads="1"/>
          </p:cNvSpPr>
          <p:nvPr/>
        </p:nvSpPr>
        <p:spPr bwMode="auto">
          <a:xfrm>
            <a:off x="76200" y="4800600"/>
            <a:ext cx="3810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200" b="1" smtClean="0">
                <a:solidFill>
                  <a:srgbClr val="FFFFFF"/>
                </a:solidFill>
                <a:latin typeface="Times New Roman" charset="0"/>
              </a:rPr>
              <a:t>Socrates 470-399</a:t>
            </a:r>
          </a:p>
        </p:txBody>
      </p:sp>
      <p:sp>
        <p:nvSpPr>
          <p:cNvPr id="139313" name="Text Box 49"/>
          <p:cNvSpPr txBox="1">
            <a:spLocks noChangeArrowheads="1"/>
          </p:cNvSpPr>
          <p:nvPr/>
        </p:nvSpPr>
        <p:spPr bwMode="auto">
          <a:xfrm>
            <a:off x="304800" y="5268913"/>
            <a:ext cx="3429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200" b="1" smtClean="0">
                <a:solidFill>
                  <a:srgbClr val="FFFFFF"/>
                </a:solidFill>
                <a:latin typeface="Times New Roman" charset="0"/>
              </a:rPr>
              <a:t>Plato 427-347</a:t>
            </a:r>
          </a:p>
        </p:txBody>
      </p:sp>
      <p:sp>
        <p:nvSpPr>
          <p:cNvPr id="139314" name="Text Box 50"/>
          <p:cNvSpPr txBox="1">
            <a:spLocks noChangeArrowheads="1"/>
          </p:cNvSpPr>
          <p:nvPr/>
        </p:nvSpPr>
        <p:spPr bwMode="auto">
          <a:xfrm>
            <a:off x="914400" y="6202363"/>
            <a:ext cx="3429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200" b="1" smtClean="0">
                <a:solidFill>
                  <a:srgbClr val="FFFFFF"/>
                </a:solidFill>
                <a:latin typeface="Times New Roman" charset="0"/>
              </a:rPr>
              <a:t>Epicurius 340-271</a:t>
            </a:r>
          </a:p>
        </p:txBody>
      </p:sp>
      <p:sp>
        <p:nvSpPr>
          <p:cNvPr id="139315" name="Text Box 51"/>
          <p:cNvSpPr txBox="1">
            <a:spLocks noChangeArrowheads="1"/>
          </p:cNvSpPr>
          <p:nvPr/>
        </p:nvSpPr>
        <p:spPr bwMode="auto">
          <a:xfrm>
            <a:off x="609600" y="5735638"/>
            <a:ext cx="3429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200" b="1" smtClean="0">
                <a:solidFill>
                  <a:srgbClr val="FFFFFF"/>
                </a:solidFill>
                <a:latin typeface="Times New Roman" charset="0"/>
              </a:rPr>
              <a:t>Aristotle 384-322</a:t>
            </a:r>
          </a:p>
        </p:txBody>
      </p:sp>
      <p:sp>
        <p:nvSpPr>
          <p:cNvPr id="139316" name="Text Box 52"/>
          <p:cNvSpPr txBox="1">
            <a:spLocks noChangeArrowheads="1"/>
          </p:cNvSpPr>
          <p:nvPr/>
        </p:nvSpPr>
        <p:spPr bwMode="auto">
          <a:xfrm>
            <a:off x="6934200" y="5334000"/>
            <a:ext cx="2133600"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200" b="1" smtClean="0">
                <a:solidFill>
                  <a:srgbClr val="FFFFFF"/>
                </a:solidFill>
                <a:latin typeface="Times New Roman" charset="0"/>
              </a:rPr>
              <a:t>Lucretius 98-55</a:t>
            </a:r>
          </a:p>
        </p:txBody>
      </p:sp>
      <p:sp>
        <p:nvSpPr>
          <p:cNvPr id="139317" name="Rectangle 53"/>
          <p:cNvSpPr>
            <a:spLocks noGrp="1" noChangeArrowheads="1"/>
          </p:cNvSpPr>
          <p:nvPr>
            <p:ph type="title" idx="4294967295"/>
          </p:nvPr>
        </p:nvSpPr>
        <p:spPr>
          <a:xfrm>
            <a:off x="4114800" y="6400800"/>
            <a:ext cx="5334000" cy="457200"/>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2400" b="1">
                <a:solidFill>
                  <a:schemeClr val="bg1"/>
                </a:solidFill>
                <a:latin typeface="Times New Roman" charset="0"/>
                <a:ea typeface="ＭＳ Ｐゴシック" charset="0"/>
                <a:cs typeface="ＭＳ Ｐゴシック" charset="0"/>
              </a:rPr>
              <a:t>Greek Philosopher Timeline</a:t>
            </a:r>
            <a:endParaRPr lang="en-US" sz="3600" b="1">
              <a:solidFill>
                <a:schemeClr val="bg1"/>
              </a:solidFill>
              <a:latin typeface="Times New Roman" charset="0"/>
              <a:ea typeface="ＭＳ Ｐゴシック" charset="0"/>
              <a:cs typeface="ＭＳ Ｐゴシック"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9312"/>
                                        </p:tgtEl>
                                        <p:attrNameLst>
                                          <p:attrName>style.visibility</p:attrName>
                                        </p:attrNameLst>
                                      </p:cBhvr>
                                      <p:to>
                                        <p:strVal val="visible"/>
                                      </p:to>
                                    </p:set>
                                    <p:animEffect transition="in" filter="dissolve">
                                      <p:cBhvr>
                                        <p:cTn id="7" dur="500"/>
                                        <p:tgtEl>
                                          <p:spTgt spid="139312"/>
                                        </p:tgtEl>
                                      </p:cBhvr>
                                    </p:animEffect>
                                  </p:childTnLst>
                                </p:cTn>
                              </p:par>
                            </p:childTnLst>
                          </p:cTn>
                        </p:par>
                        <p:par>
                          <p:cTn id="8" fill="hold" nodeType="afterGroup">
                            <p:stCondLst>
                              <p:cond delay="500"/>
                            </p:stCondLst>
                            <p:childTnLst>
                              <p:par>
                                <p:cTn id="9" presetID="9" presetClass="entr" presetSubtype="0" fill="hold" grpId="0" nodeType="afterEffect">
                                  <p:stCondLst>
                                    <p:cond delay="1500"/>
                                  </p:stCondLst>
                                  <p:childTnLst>
                                    <p:set>
                                      <p:cBhvr>
                                        <p:cTn id="10" dur="1" fill="hold">
                                          <p:stCondLst>
                                            <p:cond delay="0"/>
                                          </p:stCondLst>
                                        </p:cTn>
                                        <p:tgtEl>
                                          <p:spTgt spid="139313"/>
                                        </p:tgtEl>
                                        <p:attrNameLst>
                                          <p:attrName>style.visibility</p:attrName>
                                        </p:attrNameLst>
                                      </p:cBhvr>
                                      <p:to>
                                        <p:strVal val="visible"/>
                                      </p:to>
                                    </p:set>
                                    <p:animEffect transition="in" filter="dissolve">
                                      <p:cBhvr>
                                        <p:cTn id="11" dur="500"/>
                                        <p:tgtEl>
                                          <p:spTgt spid="139313"/>
                                        </p:tgtEl>
                                      </p:cBhvr>
                                    </p:animEffect>
                                  </p:childTnLst>
                                </p:cTn>
                              </p:par>
                            </p:childTnLst>
                          </p:cTn>
                        </p:par>
                        <p:par>
                          <p:cTn id="12" fill="hold" nodeType="afterGroup">
                            <p:stCondLst>
                              <p:cond delay="2500"/>
                            </p:stCondLst>
                            <p:childTnLst>
                              <p:par>
                                <p:cTn id="13" presetID="9" presetClass="entr" presetSubtype="0" fill="hold" grpId="0" nodeType="afterEffect">
                                  <p:stCondLst>
                                    <p:cond delay="1500"/>
                                  </p:stCondLst>
                                  <p:childTnLst>
                                    <p:set>
                                      <p:cBhvr>
                                        <p:cTn id="14" dur="1" fill="hold">
                                          <p:stCondLst>
                                            <p:cond delay="0"/>
                                          </p:stCondLst>
                                        </p:cTn>
                                        <p:tgtEl>
                                          <p:spTgt spid="139315"/>
                                        </p:tgtEl>
                                        <p:attrNameLst>
                                          <p:attrName>style.visibility</p:attrName>
                                        </p:attrNameLst>
                                      </p:cBhvr>
                                      <p:to>
                                        <p:strVal val="visible"/>
                                      </p:to>
                                    </p:set>
                                    <p:animEffect transition="in" filter="dissolve">
                                      <p:cBhvr>
                                        <p:cTn id="15" dur="500"/>
                                        <p:tgtEl>
                                          <p:spTgt spid="139315"/>
                                        </p:tgtEl>
                                      </p:cBhvr>
                                    </p:animEffect>
                                  </p:childTnLst>
                                </p:cTn>
                              </p:par>
                            </p:childTnLst>
                          </p:cTn>
                        </p:par>
                        <p:par>
                          <p:cTn id="16" fill="hold" nodeType="afterGroup">
                            <p:stCondLst>
                              <p:cond delay="4500"/>
                            </p:stCondLst>
                            <p:childTnLst>
                              <p:par>
                                <p:cTn id="17" presetID="9" presetClass="entr" presetSubtype="0" fill="hold" grpId="0" nodeType="afterEffect">
                                  <p:stCondLst>
                                    <p:cond delay="2000"/>
                                  </p:stCondLst>
                                  <p:childTnLst>
                                    <p:set>
                                      <p:cBhvr>
                                        <p:cTn id="18" dur="1" fill="hold">
                                          <p:stCondLst>
                                            <p:cond delay="0"/>
                                          </p:stCondLst>
                                        </p:cTn>
                                        <p:tgtEl>
                                          <p:spTgt spid="139314"/>
                                        </p:tgtEl>
                                        <p:attrNameLst>
                                          <p:attrName>style.visibility</p:attrName>
                                        </p:attrNameLst>
                                      </p:cBhvr>
                                      <p:to>
                                        <p:strVal val="visible"/>
                                      </p:to>
                                    </p:set>
                                    <p:animEffect transition="in" filter="dissolve">
                                      <p:cBhvr>
                                        <p:cTn id="19" dur="500"/>
                                        <p:tgtEl>
                                          <p:spTgt spid="139314"/>
                                        </p:tgtEl>
                                      </p:cBhvr>
                                    </p:animEffect>
                                  </p:childTnLst>
                                </p:cTn>
                              </p:par>
                            </p:childTnLst>
                          </p:cTn>
                        </p:par>
                        <p:par>
                          <p:cTn id="20" fill="hold" nodeType="afterGroup">
                            <p:stCondLst>
                              <p:cond delay="7000"/>
                            </p:stCondLst>
                            <p:childTnLst>
                              <p:par>
                                <p:cTn id="21" presetID="9" presetClass="entr" presetSubtype="0" fill="hold" grpId="0" nodeType="afterEffect">
                                  <p:stCondLst>
                                    <p:cond delay="2000"/>
                                  </p:stCondLst>
                                  <p:childTnLst>
                                    <p:set>
                                      <p:cBhvr>
                                        <p:cTn id="22" dur="1" fill="hold">
                                          <p:stCondLst>
                                            <p:cond delay="0"/>
                                          </p:stCondLst>
                                        </p:cTn>
                                        <p:tgtEl>
                                          <p:spTgt spid="139316"/>
                                        </p:tgtEl>
                                        <p:attrNameLst>
                                          <p:attrName>style.visibility</p:attrName>
                                        </p:attrNameLst>
                                      </p:cBhvr>
                                      <p:to>
                                        <p:strVal val="visible"/>
                                      </p:to>
                                    </p:set>
                                    <p:animEffect transition="in" filter="dissolve">
                                      <p:cBhvr>
                                        <p:cTn id="23" dur="500"/>
                                        <p:tgtEl>
                                          <p:spTgt spid="139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312" grpId="0"/>
      <p:bldP spid="139313" grpId="0"/>
      <p:bldP spid="139314" grpId="0"/>
      <p:bldP spid="139315" grpId="0"/>
      <p:bldP spid="1393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ChangeArrowheads="1"/>
          </p:cNvSpPr>
          <p:nvPr/>
        </p:nvSpPr>
        <p:spPr bwMode="auto">
          <a:xfrm>
            <a:off x="0" y="0"/>
            <a:ext cx="9448800" cy="6858000"/>
          </a:xfrm>
          <a:prstGeom prst="rect">
            <a:avLst/>
          </a:prstGeom>
          <a:gradFill rotWithShape="0">
            <a:gsLst>
              <a:gs pos="0">
                <a:srgbClr val="8C3D91"/>
              </a:gs>
              <a:gs pos="6000">
                <a:srgbClr val="7005D4"/>
              </a:gs>
              <a:gs pos="15000">
                <a:srgbClr val="181CC7"/>
              </a:gs>
              <a:gs pos="30001">
                <a:srgbClr val="0A128C"/>
              </a:gs>
              <a:gs pos="50000">
                <a:srgbClr val="000000"/>
              </a:gs>
              <a:gs pos="70000">
                <a:srgbClr val="0A128C"/>
              </a:gs>
              <a:gs pos="85000">
                <a:srgbClr val="181CC7"/>
              </a:gs>
              <a:gs pos="94000">
                <a:srgbClr val="7005D4"/>
              </a:gs>
              <a:gs pos="100000">
                <a:srgbClr val="8C3D91"/>
              </a:gs>
            </a:gsLst>
            <a:lin ang="5400000" scaled="1"/>
          </a:gradFill>
          <a:ln w="9525">
            <a:solidFill>
              <a:schemeClr val="tx1"/>
            </a:solidFill>
            <a:miter lim="800000"/>
            <a:headEnd/>
            <a:tailEnd/>
          </a:ln>
          <a:effectLst/>
        </p:spPr>
        <p:txBody>
          <a:bodyPr wrap="none" anchor="ctr"/>
          <a:lstStyle/>
          <a:p>
            <a:pPr algn="ctr" eaLnBrk="1" hangingPunct="1">
              <a:defRPr/>
            </a:pPr>
            <a:endParaRPr lang="en-US" sz="3200" b="1">
              <a:effectLst>
                <a:outerShdw blurRad="38100" dist="38100" dir="2700000" algn="tl">
                  <a:srgbClr val="FFFFFF"/>
                </a:outerShdw>
              </a:effectLst>
              <a:latin typeface="Times New Roman" charset="0"/>
            </a:endParaRPr>
          </a:p>
        </p:txBody>
      </p:sp>
      <p:sp>
        <p:nvSpPr>
          <p:cNvPr id="140291" name="Text Box 3"/>
          <p:cNvSpPr txBox="1">
            <a:spLocks noChangeArrowheads="1"/>
          </p:cNvSpPr>
          <p:nvPr/>
        </p:nvSpPr>
        <p:spPr bwMode="auto">
          <a:xfrm>
            <a:off x="6400800" y="3581400"/>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2800" b="1" smtClean="0">
                <a:solidFill>
                  <a:schemeClr val="bg1"/>
                </a:solidFill>
                <a:latin typeface="Times New Roman" charset="0"/>
              </a:rPr>
              <a:t>150</a:t>
            </a:r>
          </a:p>
        </p:txBody>
      </p:sp>
      <p:sp>
        <p:nvSpPr>
          <p:cNvPr id="140292" name="Text Box 4"/>
          <p:cNvSpPr txBox="1">
            <a:spLocks noChangeArrowheads="1"/>
          </p:cNvSpPr>
          <p:nvPr/>
        </p:nvSpPr>
        <p:spPr bwMode="auto">
          <a:xfrm>
            <a:off x="3505200" y="3581400"/>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2800" b="1" smtClean="0">
                <a:solidFill>
                  <a:schemeClr val="bg1"/>
                </a:solidFill>
                <a:latin typeface="Times New Roman" charset="0"/>
              </a:rPr>
              <a:t>300</a:t>
            </a:r>
          </a:p>
        </p:txBody>
      </p:sp>
      <p:sp>
        <p:nvSpPr>
          <p:cNvPr id="140293" name="Text Box 5"/>
          <p:cNvSpPr txBox="1">
            <a:spLocks noChangeArrowheads="1"/>
          </p:cNvSpPr>
          <p:nvPr/>
        </p:nvSpPr>
        <p:spPr bwMode="auto">
          <a:xfrm>
            <a:off x="1524000" y="3581400"/>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2800" b="1" smtClean="0">
                <a:solidFill>
                  <a:schemeClr val="bg1"/>
                </a:solidFill>
                <a:latin typeface="Times New Roman" charset="0"/>
              </a:rPr>
              <a:t>400</a:t>
            </a:r>
          </a:p>
        </p:txBody>
      </p:sp>
      <p:sp>
        <p:nvSpPr>
          <p:cNvPr id="140294" name="Text Box 6"/>
          <p:cNvSpPr txBox="1">
            <a:spLocks noChangeArrowheads="1"/>
          </p:cNvSpPr>
          <p:nvPr/>
        </p:nvSpPr>
        <p:spPr bwMode="auto">
          <a:xfrm>
            <a:off x="552450" y="3581400"/>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2800" b="1" smtClean="0">
                <a:solidFill>
                  <a:schemeClr val="bg1"/>
                </a:solidFill>
                <a:latin typeface="Times New Roman" charset="0"/>
              </a:rPr>
              <a:t>450</a:t>
            </a:r>
          </a:p>
        </p:txBody>
      </p:sp>
      <p:sp>
        <p:nvSpPr>
          <p:cNvPr id="140295" name="Text Box 7"/>
          <p:cNvSpPr txBox="1">
            <a:spLocks noChangeArrowheads="1"/>
          </p:cNvSpPr>
          <p:nvPr/>
        </p:nvSpPr>
        <p:spPr bwMode="auto">
          <a:xfrm>
            <a:off x="8382000" y="3581400"/>
            <a:ext cx="381000" cy="946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2800" b="1" smtClean="0">
                <a:solidFill>
                  <a:schemeClr val="bg1"/>
                </a:solidFill>
                <a:latin typeface="Times New Roman" charset="0"/>
              </a:rPr>
              <a:t> 0</a:t>
            </a:r>
          </a:p>
        </p:txBody>
      </p:sp>
      <p:sp>
        <p:nvSpPr>
          <p:cNvPr id="140296" name="Text Box 8"/>
          <p:cNvSpPr txBox="1">
            <a:spLocks noChangeArrowheads="1"/>
          </p:cNvSpPr>
          <p:nvPr/>
        </p:nvSpPr>
        <p:spPr bwMode="auto">
          <a:xfrm>
            <a:off x="2514600" y="3581400"/>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2800" b="1" smtClean="0">
                <a:solidFill>
                  <a:schemeClr val="bg1"/>
                </a:solidFill>
                <a:latin typeface="Times New Roman" charset="0"/>
              </a:rPr>
              <a:t>350</a:t>
            </a:r>
          </a:p>
        </p:txBody>
      </p:sp>
      <p:sp>
        <p:nvSpPr>
          <p:cNvPr id="140297" name="Text Box 9"/>
          <p:cNvSpPr txBox="1">
            <a:spLocks noChangeArrowheads="1"/>
          </p:cNvSpPr>
          <p:nvPr/>
        </p:nvSpPr>
        <p:spPr bwMode="auto">
          <a:xfrm>
            <a:off x="4352925" y="3581400"/>
            <a:ext cx="600075"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2800" b="1" smtClean="0">
                <a:solidFill>
                  <a:schemeClr val="bg1"/>
                </a:solidFill>
                <a:latin typeface="Times New Roman" charset="0"/>
              </a:rPr>
              <a:t>2 5 0 </a:t>
            </a:r>
          </a:p>
        </p:txBody>
      </p:sp>
      <p:sp>
        <p:nvSpPr>
          <p:cNvPr id="140298" name="Text Box 10"/>
          <p:cNvSpPr txBox="1">
            <a:spLocks noChangeArrowheads="1"/>
          </p:cNvSpPr>
          <p:nvPr/>
        </p:nvSpPr>
        <p:spPr bwMode="auto">
          <a:xfrm>
            <a:off x="5391150" y="3581400"/>
            <a:ext cx="600075"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2800" b="1" smtClean="0">
                <a:solidFill>
                  <a:schemeClr val="bg1"/>
                </a:solidFill>
                <a:latin typeface="Times New Roman" charset="0"/>
              </a:rPr>
              <a:t>2 0 0 </a:t>
            </a:r>
          </a:p>
        </p:txBody>
      </p:sp>
      <p:sp>
        <p:nvSpPr>
          <p:cNvPr id="140299" name="Text Box 11"/>
          <p:cNvSpPr txBox="1">
            <a:spLocks noChangeArrowheads="1"/>
          </p:cNvSpPr>
          <p:nvPr/>
        </p:nvSpPr>
        <p:spPr bwMode="auto">
          <a:xfrm>
            <a:off x="7391400" y="3581400"/>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2800" b="1" smtClean="0">
                <a:solidFill>
                  <a:schemeClr val="bg1"/>
                </a:solidFill>
                <a:latin typeface="Times New Roman" charset="0"/>
              </a:rPr>
              <a:t>100</a:t>
            </a:r>
          </a:p>
        </p:txBody>
      </p:sp>
      <p:sp>
        <p:nvSpPr>
          <p:cNvPr id="140300" name="Text Box 12"/>
          <p:cNvSpPr txBox="1">
            <a:spLocks noChangeArrowheads="1"/>
          </p:cNvSpPr>
          <p:nvPr/>
        </p:nvSpPr>
        <p:spPr bwMode="auto">
          <a:xfrm>
            <a:off x="0" y="76200"/>
            <a:ext cx="25146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600" b="1" smtClean="0">
                <a:solidFill>
                  <a:srgbClr val="99FF99"/>
                </a:solidFill>
                <a:latin typeface="Times New Roman" charset="0"/>
              </a:rPr>
              <a:t>Persia   539-331</a:t>
            </a:r>
          </a:p>
        </p:txBody>
      </p:sp>
      <p:sp>
        <p:nvSpPr>
          <p:cNvPr id="140301" name="Text Box 13"/>
          <p:cNvSpPr txBox="1">
            <a:spLocks noChangeArrowheads="1"/>
          </p:cNvSpPr>
          <p:nvPr/>
        </p:nvSpPr>
        <p:spPr bwMode="auto">
          <a:xfrm>
            <a:off x="2971800" y="76200"/>
            <a:ext cx="21336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600" b="1" smtClean="0">
                <a:solidFill>
                  <a:schemeClr val="bg1"/>
                </a:solidFill>
                <a:latin typeface="Times New Roman" charset="0"/>
              </a:rPr>
              <a:t>Yunani 331-167</a:t>
            </a:r>
          </a:p>
        </p:txBody>
      </p:sp>
      <p:sp>
        <p:nvSpPr>
          <p:cNvPr id="140302" name="Text Box 14"/>
          <p:cNvSpPr txBox="1">
            <a:spLocks noChangeArrowheads="1"/>
          </p:cNvSpPr>
          <p:nvPr/>
        </p:nvSpPr>
        <p:spPr bwMode="auto">
          <a:xfrm rot="-24471823">
            <a:off x="5376863" y="1633537"/>
            <a:ext cx="30861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600" b="1" smtClean="0">
                <a:solidFill>
                  <a:srgbClr val="CCCC00"/>
                </a:solidFill>
                <a:latin typeface="Times New Roman" charset="0"/>
              </a:rPr>
              <a:t>Maccabee 167-134</a:t>
            </a:r>
          </a:p>
        </p:txBody>
      </p:sp>
      <p:sp>
        <p:nvSpPr>
          <p:cNvPr id="140303" name="Text Box 15"/>
          <p:cNvSpPr txBox="1">
            <a:spLocks noChangeArrowheads="1"/>
          </p:cNvSpPr>
          <p:nvPr/>
        </p:nvSpPr>
        <p:spPr bwMode="auto">
          <a:xfrm>
            <a:off x="7581900" y="76200"/>
            <a:ext cx="17907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600" b="1" smtClean="0">
                <a:solidFill>
                  <a:srgbClr val="33CCFF"/>
                </a:solidFill>
                <a:latin typeface="Times New Roman" charset="0"/>
              </a:rPr>
              <a:t>Romawi 63-</a:t>
            </a:r>
          </a:p>
        </p:txBody>
      </p:sp>
      <p:grpSp>
        <p:nvGrpSpPr>
          <p:cNvPr id="192527" name="Group 16"/>
          <p:cNvGrpSpPr>
            <a:grpSpLocks/>
          </p:cNvGrpSpPr>
          <p:nvPr/>
        </p:nvGrpSpPr>
        <p:grpSpPr bwMode="auto">
          <a:xfrm>
            <a:off x="304800" y="3200400"/>
            <a:ext cx="8763000" cy="350838"/>
            <a:chOff x="192" y="1947"/>
            <a:chExt cx="5520" cy="530"/>
          </a:xfrm>
        </p:grpSpPr>
        <p:sp>
          <p:nvSpPr>
            <p:cNvPr id="140305" name="Line 17"/>
            <p:cNvSpPr>
              <a:spLocks noChangeShapeType="1"/>
            </p:cNvSpPr>
            <p:nvPr/>
          </p:nvSpPr>
          <p:spPr bwMode="auto">
            <a:xfrm>
              <a:off x="5712" y="1949"/>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2" charset="0"/>
                <a:ea typeface="+mn-ea"/>
                <a:cs typeface="+mn-cs"/>
              </a:endParaRPr>
            </a:p>
          </p:txBody>
        </p:sp>
        <p:grpSp>
          <p:nvGrpSpPr>
            <p:cNvPr id="192541" name="Group 18"/>
            <p:cNvGrpSpPr>
              <a:grpSpLocks/>
            </p:cNvGrpSpPr>
            <p:nvPr/>
          </p:nvGrpSpPr>
          <p:grpSpPr bwMode="auto">
            <a:xfrm>
              <a:off x="192" y="1947"/>
              <a:ext cx="5208" cy="530"/>
              <a:chOff x="192" y="1947"/>
              <a:chExt cx="5208" cy="530"/>
            </a:xfrm>
          </p:grpSpPr>
          <p:grpSp>
            <p:nvGrpSpPr>
              <p:cNvPr id="192542" name="Group 19"/>
              <p:cNvGrpSpPr>
                <a:grpSpLocks/>
              </p:cNvGrpSpPr>
              <p:nvPr/>
            </p:nvGrpSpPr>
            <p:grpSpPr bwMode="auto">
              <a:xfrm>
                <a:off x="468" y="1947"/>
                <a:ext cx="4932" cy="528"/>
                <a:chOff x="468" y="1918"/>
                <a:chExt cx="4932" cy="528"/>
              </a:xfrm>
            </p:grpSpPr>
            <p:sp>
              <p:nvSpPr>
                <p:cNvPr id="140308" name="Line 20"/>
                <p:cNvSpPr>
                  <a:spLocks noChangeShapeType="1"/>
                </p:cNvSpPr>
                <p:nvPr/>
              </p:nvSpPr>
              <p:spPr bwMode="auto">
                <a:xfrm>
                  <a:off x="468"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2" charset="0"/>
                    <a:ea typeface="+mn-ea"/>
                    <a:cs typeface="+mn-cs"/>
                  </a:endParaRPr>
                </a:p>
              </p:txBody>
            </p:sp>
            <p:sp>
              <p:nvSpPr>
                <p:cNvPr id="140309" name="Line 21"/>
                <p:cNvSpPr>
                  <a:spLocks noChangeShapeType="1"/>
                </p:cNvSpPr>
                <p:nvPr/>
              </p:nvSpPr>
              <p:spPr bwMode="auto">
                <a:xfrm>
                  <a:off x="1392"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2" charset="0"/>
                    <a:ea typeface="+mn-ea"/>
                    <a:cs typeface="+mn-cs"/>
                  </a:endParaRPr>
                </a:p>
              </p:txBody>
            </p:sp>
            <p:sp>
              <p:nvSpPr>
                <p:cNvPr id="140310" name="Line 22"/>
                <p:cNvSpPr>
                  <a:spLocks noChangeShapeType="1"/>
                </p:cNvSpPr>
                <p:nvPr/>
              </p:nvSpPr>
              <p:spPr bwMode="auto">
                <a:xfrm>
                  <a:off x="77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2" charset="0"/>
                    <a:ea typeface="+mn-ea"/>
                    <a:cs typeface="+mn-cs"/>
                  </a:endParaRPr>
                </a:p>
              </p:txBody>
            </p:sp>
            <p:sp>
              <p:nvSpPr>
                <p:cNvPr id="140311" name="Line 23"/>
                <p:cNvSpPr>
                  <a:spLocks noChangeShapeType="1"/>
                </p:cNvSpPr>
                <p:nvPr/>
              </p:nvSpPr>
              <p:spPr bwMode="auto">
                <a:xfrm>
                  <a:off x="2317"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2" charset="0"/>
                    <a:ea typeface="+mn-ea"/>
                    <a:cs typeface="+mn-cs"/>
                  </a:endParaRPr>
                </a:p>
              </p:txBody>
            </p:sp>
            <p:sp>
              <p:nvSpPr>
                <p:cNvPr id="140312" name="Line 24"/>
                <p:cNvSpPr>
                  <a:spLocks noChangeShapeType="1"/>
                </p:cNvSpPr>
                <p:nvPr/>
              </p:nvSpPr>
              <p:spPr bwMode="auto">
                <a:xfrm>
                  <a:off x="3242"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2" charset="0"/>
                    <a:ea typeface="+mn-ea"/>
                    <a:cs typeface="+mn-cs"/>
                  </a:endParaRPr>
                </a:p>
              </p:txBody>
            </p:sp>
            <p:sp>
              <p:nvSpPr>
                <p:cNvPr id="140313" name="Line 25"/>
                <p:cNvSpPr>
                  <a:spLocks noChangeShapeType="1"/>
                </p:cNvSpPr>
                <p:nvPr/>
              </p:nvSpPr>
              <p:spPr bwMode="auto">
                <a:xfrm>
                  <a:off x="2625"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2" charset="0"/>
                    <a:ea typeface="+mn-ea"/>
                    <a:cs typeface="+mn-cs"/>
                  </a:endParaRPr>
                </a:p>
              </p:txBody>
            </p:sp>
            <p:sp>
              <p:nvSpPr>
                <p:cNvPr id="140314" name="Line 26"/>
                <p:cNvSpPr>
                  <a:spLocks noChangeShapeType="1"/>
                </p:cNvSpPr>
                <p:nvPr/>
              </p:nvSpPr>
              <p:spPr bwMode="auto">
                <a:xfrm>
                  <a:off x="2009"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2" charset="0"/>
                    <a:ea typeface="+mn-ea"/>
                    <a:cs typeface="+mn-cs"/>
                  </a:endParaRPr>
                </a:p>
              </p:txBody>
            </p:sp>
            <p:sp>
              <p:nvSpPr>
                <p:cNvPr id="140315" name="Line 27"/>
                <p:cNvSpPr>
                  <a:spLocks noChangeShapeType="1"/>
                </p:cNvSpPr>
                <p:nvPr/>
              </p:nvSpPr>
              <p:spPr bwMode="auto">
                <a:xfrm>
                  <a:off x="3858"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2" charset="0"/>
                    <a:ea typeface="+mn-ea"/>
                    <a:cs typeface="+mn-cs"/>
                  </a:endParaRPr>
                </a:p>
              </p:txBody>
            </p:sp>
            <p:sp>
              <p:nvSpPr>
                <p:cNvPr id="140316" name="Line 28"/>
                <p:cNvSpPr>
                  <a:spLocks noChangeShapeType="1"/>
                </p:cNvSpPr>
                <p:nvPr/>
              </p:nvSpPr>
              <p:spPr bwMode="auto">
                <a:xfrm>
                  <a:off x="4783"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2" charset="0"/>
                    <a:ea typeface="+mn-ea"/>
                    <a:cs typeface="+mn-cs"/>
                  </a:endParaRPr>
                </a:p>
              </p:txBody>
            </p:sp>
            <p:sp>
              <p:nvSpPr>
                <p:cNvPr id="140317" name="Line 29"/>
                <p:cNvSpPr>
                  <a:spLocks noChangeShapeType="1"/>
                </p:cNvSpPr>
                <p:nvPr/>
              </p:nvSpPr>
              <p:spPr bwMode="auto">
                <a:xfrm>
                  <a:off x="4475"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2" charset="0"/>
                    <a:ea typeface="+mn-ea"/>
                    <a:cs typeface="+mn-cs"/>
                  </a:endParaRPr>
                </a:p>
              </p:txBody>
            </p:sp>
            <p:sp>
              <p:nvSpPr>
                <p:cNvPr id="140318" name="Line 30"/>
                <p:cNvSpPr>
                  <a:spLocks noChangeShapeType="1"/>
                </p:cNvSpPr>
                <p:nvPr/>
              </p:nvSpPr>
              <p:spPr bwMode="auto">
                <a:xfrm>
                  <a:off x="3550"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2" charset="0"/>
                    <a:ea typeface="+mn-ea"/>
                    <a:cs typeface="+mn-cs"/>
                  </a:endParaRPr>
                </a:p>
              </p:txBody>
            </p:sp>
            <p:sp>
              <p:nvSpPr>
                <p:cNvPr id="140319" name="Line 31"/>
                <p:cNvSpPr>
                  <a:spLocks noChangeShapeType="1"/>
                </p:cNvSpPr>
                <p:nvPr/>
              </p:nvSpPr>
              <p:spPr bwMode="auto">
                <a:xfrm>
                  <a:off x="5400"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2" charset="0"/>
                    <a:ea typeface="+mn-ea"/>
                    <a:cs typeface="+mn-cs"/>
                  </a:endParaRPr>
                </a:p>
              </p:txBody>
            </p:sp>
            <p:sp>
              <p:nvSpPr>
                <p:cNvPr id="140320" name="Line 32"/>
                <p:cNvSpPr>
                  <a:spLocks noChangeShapeType="1"/>
                </p:cNvSpPr>
                <p:nvPr/>
              </p:nvSpPr>
              <p:spPr bwMode="auto">
                <a:xfrm>
                  <a:off x="5091"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2" charset="0"/>
                    <a:ea typeface="+mn-ea"/>
                    <a:cs typeface="+mn-cs"/>
                  </a:endParaRPr>
                </a:p>
              </p:txBody>
            </p:sp>
            <p:sp>
              <p:nvSpPr>
                <p:cNvPr id="140321" name="Line 33"/>
                <p:cNvSpPr>
                  <a:spLocks noChangeShapeType="1"/>
                </p:cNvSpPr>
                <p:nvPr/>
              </p:nvSpPr>
              <p:spPr bwMode="auto">
                <a:xfrm>
                  <a:off x="4167"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2" charset="0"/>
                    <a:ea typeface="+mn-ea"/>
                    <a:cs typeface="+mn-cs"/>
                  </a:endParaRPr>
                </a:p>
              </p:txBody>
            </p:sp>
            <p:sp>
              <p:nvSpPr>
                <p:cNvPr id="140322" name="Line 34"/>
                <p:cNvSpPr>
                  <a:spLocks noChangeShapeType="1"/>
                </p:cNvSpPr>
                <p:nvPr/>
              </p:nvSpPr>
              <p:spPr bwMode="auto">
                <a:xfrm>
                  <a:off x="1084"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2" charset="0"/>
                    <a:ea typeface="+mn-ea"/>
                    <a:cs typeface="+mn-cs"/>
                  </a:endParaRPr>
                </a:p>
              </p:txBody>
            </p:sp>
            <p:sp>
              <p:nvSpPr>
                <p:cNvPr id="140323" name="Line 35"/>
                <p:cNvSpPr>
                  <a:spLocks noChangeShapeType="1"/>
                </p:cNvSpPr>
                <p:nvPr/>
              </p:nvSpPr>
              <p:spPr bwMode="auto">
                <a:xfrm>
                  <a:off x="1701"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2" charset="0"/>
                    <a:ea typeface="+mn-ea"/>
                    <a:cs typeface="+mn-cs"/>
                  </a:endParaRPr>
                </a:p>
              </p:txBody>
            </p:sp>
            <p:sp>
              <p:nvSpPr>
                <p:cNvPr id="140324" name="Line 36"/>
                <p:cNvSpPr>
                  <a:spLocks noChangeShapeType="1"/>
                </p:cNvSpPr>
                <p:nvPr/>
              </p:nvSpPr>
              <p:spPr bwMode="auto">
                <a:xfrm>
                  <a:off x="2934"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2" charset="0"/>
                    <a:ea typeface="+mn-ea"/>
                    <a:cs typeface="+mn-cs"/>
                  </a:endParaRPr>
                </a:p>
              </p:txBody>
            </p:sp>
          </p:grpSp>
          <p:sp>
            <p:nvSpPr>
              <p:cNvPr id="140325" name="Line 37"/>
              <p:cNvSpPr>
                <a:spLocks noChangeShapeType="1"/>
              </p:cNvSpPr>
              <p:nvPr/>
            </p:nvSpPr>
            <p:spPr bwMode="auto">
              <a:xfrm>
                <a:off x="192" y="1949"/>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2" charset="0"/>
                  <a:ea typeface="+mn-ea"/>
                  <a:cs typeface="+mn-cs"/>
                </a:endParaRPr>
              </a:p>
            </p:txBody>
          </p:sp>
        </p:grpSp>
      </p:grpSp>
      <p:sp>
        <p:nvSpPr>
          <p:cNvPr id="140326" name="Line 38"/>
          <p:cNvSpPr>
            <a:spLocks noChangeShapeType="1"/>
          </p:cNvSpPr>
          <p:nvPr/>
        </p:nvSpPr>
        <p:spPr bwMode="auto">
          <a:xfrm>
            <a:off x="66675" y="3543300"/>
            <a:ext cx="9534525"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2" charset="0"/>
              <a:ea typeface="+mn-ea"/>
              <a:cs typeface="+mn-cs"/>
            </a:endParaRPr>
          </a:p>
        </p:txBody>
      </p:sp>
      <p:sp>
        <p:nvSpPr>
          <p:cNvPr id="140327" name="Text Box 39"/>
          <p:cNvSpPr txBox="1">
            <a:spLocks noChangeArrowheads="1"/>
          </p:cNvSpPr>
          <p:nvPr/>
        </p:nvSpPr>
        <p:spPr bwMode="auto">
          <a:xfrm>
            <a:off x="4953000" y="76200"/>
            <a:ext cx="30861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600" b="1" smtClean="0">
                <a:solidFill>
                  <a:srgbClr val="FFFF00"/>
                </a:solidFill>
                <a:latin typeface="Times New Roman" charset="0"/>
              </a:rPr>
              <a:t>Hasmonea 134-37</a:t>
            </a:r>
          </a:p>
        </p:txBody>
      </p:sp>
      <p:sp>
        <p:nvSpPr>
          <p:cNvPr id="140328" name="AutoShape 40"/>
          <p:cNvSpPr>
            <a:spLocks noChangeArrowheads="1"/>
          </p:cNvSpPr>
          <p:nvPr/>
        </p:nvSpPr>
        <p:spPr bwMode="auto">
          <a:xfrm>
            <a:off x="-762000" y="3314700"/>
            <a:ext cx="3733800" cy="457200"/>
          </a:xfrm>
          <a:prstGeom prst="leftRightArrow">
            <a:avLst>
              <a:gd name="adj1" fmla="val 50000"/>
              <a:gd name="adj2" fmla="val 163333"/>
            </a:avLst>
          </a:prstGeom>
          <a:solidFill>
            <a:srgbClr val="99FF99"/>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p>
        </p:txBody>
      </p:sp>
      <p:sp>
        <p:nvSpPr>
          <p:cNvPr id="140329" name="AutoShape 41"/>
          <p:cNvSpPr>
            <a:spLocks noChangeArrowheads="1"/>
          </p:cNvSpPr>
          <p:nvPr/>
        </p:nvSpPr>
        <p:spPr bwMode="auto">
          <a:xfrm>
            <a:off x="2989263" y="3314700"/>
            <a:ext cx="2801937" cy="457200"/>
          </a:xfrm>
          <a:prstGeom prst="leftRightArrow">
            <a:avLst>
              <a:gd name="adj1" fmla="val 50000"/>
              <a:gd name="adj2" fmla="val 122569"/>
            </a:avLst>
          </a:prstGeom>
          <a:solidFill>
            <a:schemeClr val="bg1"/>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p>
        </p:txBody>
      </p:sp>
      <p:sp>
        <p:nvSpPr>
          <p:cNvPr id="140330" name="AutoShape 42"/>
          <p:cNvSpPr>
            <a:spLocks noChangeArrowheads="1"/>
          </p:cNvSpPr>
          <p:nvPr/>
        </p:nvSpPr>
        <p:spPr bwMode="auto">
          <a:xfrm>
            <a:off x="5638800" y="3314700"/>
            <a:ext cx="838200" cy="457200"/>
          </a:xfrm>
          <a:prstGeom prst="leftRightArrow">
            <a:avLst>
              <a:gd name="adj1" fmla="val 50000"/>
              <a:gd name="adj2" fmla="val 36667"/>
            </a:avLst>
          </a:prstGeom>
          <a:solidFill>
            <a:schemeClr val="bg1"/>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p>
        </p:txBody>
      </p:sp>
      <p:sp>
        <p:nvSpPr>
          <p:cNvPr id="140331" name="Text Box 43"/>
          <p:cNvSpPr txBox="1">
            <a:spLocks noChangeArrowheads="1"/>
          </p:cNvSpPr>
          <p:nvPr/>
        </p:nvSpPr>
        <p:spPr bwMode="auto">
          <a:xfrm rot="-24327041">
            <a:off x="4367213" y="1614487"/>
            <a:ext cx="25146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600" b="1" smtClean="0">
                <a:solidFill>
                  <a:schemeClr val="bg1"/>
                </a:solidFill>
                <a:latin typeface="Times New Roman" charset="0"/>
              </a:rPr>
              <a:t>Seleucid 198-167</a:t>
            </a:r>
          </a:p>
        </p:txBody>
      </p:sp>
      <p:sp>
        <p:nvSpPr>
          <p:cNvPr id="140332" name="Text Box 44"/>
          <p:cNvSpPr txBox="1">
            <a:spLocks noChangeArrowheads="1"/>
          </p:cNvSpPr>
          <p:nvPr/>
        </p:nvSpPr>
        <p:spPr bwMode="auto">
          <a:xfrm rot="-45780399">
            <a:off x="3124200" y="1409700"/>
            <a:ext cx="25146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600" b="1" smtClean="0">
                <a:solidFill>
                  <a:schemeClr val="bg1"/>
                </a:solidFill>
                <a:latin typeface="Times New Roman" charset="0"/>
              </a:rPr>
              <a:t>Ptolemy 301-198</a:t>
            </a:r>
          </a:p>
        </p:txBody>
      </p:sp>
      <p:sp>
        <p:nvSpPr>
          <p:cNvPr id="140333" name="AutoShape 45"/>
          <p:cNvSpPr>
            <a:spLocks noChangeArrowheads="1"/>
          </p:cNvSpPr>
          <p:nvPr/>
        </p:nvSpPr>
        <p:spPr bwMode="auto">
          <a:xfrm>
            <a:off x="6400800" y="3276600"/>
            <a:ext cx="457200" cy="457200"/>
          </a:xfrm>
          <a:prstGeom prst="leftRightArrow">
            <a:avLst>
              <a:gd name="adj1" fmla="val 50000"/>
              <a:gd name="adj2" fmla="val 20000"/>
            </a:avLst>
          </a:prstGeom>
          <a:solidFill>
            <a:srgbClr val="CCCC00"/>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p>
        </p:txBody>
      </p:sp>
      <p:sp>
        <p:nvSpPr>
          <p:cNvPr id="140334" name="AutoShape 46"/>
          <p:cNvSpPr>
            <a:spLocks noChangeArrowheads="1"/>
          </p:cNvSpPr>
          <p:nvPr/>
        </p:nvSpPr>
        <p:spPr bwMode="auto">
          <a:xfrm>
            <a:off x="6934200" y="3276600"/>
            <a:ext cx="1524000" cy="457200"/>
          </a:xfrm>
          <a:prstGeom prst="leftRightArrow">
            <a:avLst>
              <a:gd name="adj1" fmla="val 50000"/>
              <a:gd name="adj2" fmla="val 66667"/>
            </a:avLst>
          </a:prstGeom>
          <a:solidFill>
            <a:srgbClr val="FFFF00"/>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p>
        </p:txBody>
      </p:sp>
      <p:sp>
        <p:nvSpPr>
          <p:cNvPr id="140335" name="AutoShape 47"/>
          <p:cNvSpPr>
            <a:spLocks noChangeArrowheads="1"/>
          </p:cNvSpPr>
          <p:nvPr/>
        </p:nvSpPr>
        <p:spPr bwMode="auto">
          <a:xfrm>
            <a:off x="7924800" y="3505200"/>
            <a:ext cx="3733800" cy="457200"/>
          </a:xfrm>
          <a:prstGeom prst="leftRightArrow">
            <a:avLst>
              <a:gd name="adj1" fmla="val 50000"/>
              <a:gd name="adj2" fmla="val 163333"/>
            </a:avLst>
          </a:prstGeom>
          <a:solidFill>
            <a:srgbClr val="33CCFF"/>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p>
        </p:txBody>
      </p:sp>
      <p:sp>
        <p:nvSpPr>
          <p:cNvPr id="140336" name="Text Box 48"/>
          <p:cNvSpPr txBox="1">
            <a:spLocks noChangeArrowheads="1"/>
          </p:cNvSpPr>
          <p:nvPr/>
        </p:nvSpPr>
        <p:spPr bwMode="auto">
          <a:xfrm>
            <a:off x="3352800" y="5029200"/>
            <a:ext cx="2438400"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200" b="1" smtClean="0">
                <a:solidFill>
                  <a:srgbClr val="FFFFFF"/>
                </a:solidFill>
                <a:latin typeface="Times New Roman" charset="0"/>
              </a:rPr>
              <a:t>Septuagint 255</a:t>
            </a:r>
          </a:p>
        </p:txBody>
      </p:sp>
      <p:sp>
        <p:nvSpPr>
          <p:cNvPr id="140337" name="Rectangle 49"/>
          <p:cNvSpPr>
            <a:spLocks noGrp="1" noChangeArrowheads="1"/>
          </p:cNvSpPr>
          <p:nvPr>
            <p:ph type="title" idx="4294967295"/>
          </p:nvPr>
        </p:nvSpPr>
        <p:spPr>
          <a:xfrm>
            <a:off x="4724400" y="6278563"/>
            <a:ext cx="4572000" cy="457200"/>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2400" b="1">
                <a:solidFill>
                  <a:srgbClr val="FFFFFF"/>
                </a:solidFill>
                <a:latin typeface="Times New Roman" charset="0"/>
                <a:ea typeface="ＭＳ Ｐゴシック" charset="0"/>
                <a:cs typeface="ＭＳ Ｐゴシック" charset="0"/>
              </a:rPr>
              <a:t>Placement of the Septuagint</a:t>
            </a:r>
            <a:endParaRPr lang="en-US" sz="3200" b="1">
              <a:solidFill>
                <a:srgbClr val="FFFFFF"/>
              </a:solidFill>
              <a:latin typeface="Times New Roman" charset="0"/>
              <a:ea typeface="ＭＳ Ｐゴシック" charset="0"/>
              <a:cs typeface="ＭＳ Ｐゴシック"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9" name="Rectangle 5"/>
          <p:cNvSpPr>
            <a:spLocks noGrp="1" noChangeArrowheads="1"/>
          </p:cNvSpPr>
          <p:nvPr>
            <p:ph type="title"/>
          </p:nvPr>
        </p:nvSpPr>
        <p:spPr>
          <a:xfrm>
            <a:off x="381000" y="2819400"/>
            <a:ext cx="4876800" cy="457200"/>
          </a:xfrm>
        </p:spPr>
        <p:txBody>
          <a:bodyPr/>
          <a:lstStyle/>
          <a:p>
            <a:pPr eaLnBrk="1" hangingPunct="1">
              <a:defRPr/>
            </a:pPr>
            <a:r>
              <a:rPr lang="en-US" sz="2400">
                <a:latin typeface="Arial" charset="0"/>
                <a:ea typeface="ＭＳ Ｐゴシック" charset="0"/>
                <a:cs typeface="ＭＳ Ｐゴシック" charset="0"/>
              </a:rPr>
              <a:t>Marriage &amp; the Church Timeline</a:t>
            </a:r>
          </a:p>
        </p:txBody>
      </p:sp>
      <p:sp>
        <p:nvSpPr>
          <p:cNvPr id="120834" name="Rectangle 35"/>
          <p:cNvSpPr>
            <a:spLocks noChangeArrowheads="1"/>
          </p:cNvSpPr>
          <p:nvPr/>
        </p:nvSpPr>
        <p:spPr bwMode="auto">
          <a:xfrm>
            <a:off x="-179388" y="868363"/>
            <a:ext cx="184151"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endParaRPr lang="en-US"/>
          </a:p>
        </p:txBody>
      </p:sp>
      <p:graphicFrame>
        <p:nvGraphicFramePr>
          <p:cNvPr id="62632" name="Group 168"/>
          <p:cNvGraphicFramePr>
            <a:graphicFrameLocks noGrp="1"/>
          </p:cNvGraphicFramePr>
          <p:nvPr/>
        </p:nvGraphicFramePr>
        <p:xfrm>
          <a:off x="-76200" y="762000"/>
          <a:ext cx="9144000" cy="1798638"/>
        </p:xfrm>
        <a:graphic>
          <a:graphicData uri="http://schemas.openxmlformats.org/drawingml/2006/table">
            <a:tbl>
              <a:tblPr/>
              <a:tblGrid>
                <a:gridCol w="930275"/>
                <a:gridCol w="930275"/>
                <a:gridCol w="928688"/>
                <a:gridCol w="930275"/>
                <a:gridCol w="930275"/>
                <a:gridCol w="1162050"/>
                <a:gridCol w="968375"/>
                <a:gridCol w="1181100"/>
                <a:gridCol w="1182687"/>
              </a:tblGrid>
              <a:tr h="1798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Monotype Corsiva" charset="0"/>
                          <a:ea typeface="ＭＳ Ｐゴシック" charset="0"/>
                          <a:cs typeface="Times New Roman" charset="0"/>
                        </a:rPr>
                        <a:t>Election</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God the Father chose those to be saved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a:ln>
                            <a:noFill/>
                          </a:ln>
                          <a:solidFill>
                            <a:schemeClr val="tx1"/>
                          </a:solidFill>
                          <a:effectLst/>
                          <a:latin typeface="Times" charset="0"/>
                          <a:ea typeface="ＭＳ Ｐゴシック" charset="0"/>
                          <a:cs typeface="ＭＳ Ｐゴシック" charset="0"/>
                        </a:rPr>
                        <a:t>(Eph. 1:5, 11)</a:t>
                      </a:r>
                      <a:endParaRPr kumimoji="0" lang="en-US" altLang="ja-JP"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a:ln>
                            <a:noFill/>
                          </a:ln>
                          <a:solidFill>
                            <a:schemeClr val="tx1"/>
                          </a:solidFill>
                          <a:effectLst/>
                          <a:latin typeface="Monotype Corsiva" charset="0"/>
                          <a:ea typeface="ＭＳ Ｐゴシック" charset="0"/>
                          <a:cs typeface="Times New Roman" charset="0"/>
                        </a:rPr>
                        <a:t>Purchase</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Christ paid </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the Father </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His blood to redeem the church </a:t>
                      </a:r>
                      <a:r>
                        <a:rPr kumimoji="0" lang="en-US" altLang="ja-JP" sz="1200" b="0" i="0" u="none" strike="noStrike" cap="none" normalizeH="0" baseline="0">
                          <a:ln>
                            <a:noFill/>
                          </a:ln>
                          <a:solidFill>
                            <a:schemeClr val="tx1"/>
                          </a:solidFill>
                          <a:effectLst/>
                          <a:latin typeface="Times" charset="0"/>
                          <a:ea typeface="ＭＳ Ｐゴシック" charset="0"/>
                          <a:cs typeface="ＭＳ Ｐゴシック" charset="0"/>
                        </a:rPr>
                        <a:t>(1 Pet. 1:18)</a:t>
                      </a:r>
                      <a:endParaRPr kumimoji="0" lang="en-US" altLang="ja-JP"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Monotype Corsiva" charset="0"/>
                          <a:ea typeface="ＭＳ Ｐゴシック" charset="0"/>
                          <a:cs typeface="Times New Roman" charset="0"/>
                        </a:rPr>
                        <a:t>Sign</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New covenant began with the cup</a:t>
                      </a:r>
                      <a:r>
                        <a:rPr kumimoji="0" lang="en-US" altLang="ja-JP" sz="1200" b="0" i="0" u="none" strike="noStrike" cap="none" normalizeH="0" baseline="0">
                          <a:ln>
                            <a:noFill/>
                          </a:ln>
                          <a:solidFill>
                            <a:schemeClr val="tx1"/>
                          </a:solidFill>
                          <a:effectLst/>
                          <a:latin typeface="Times" charset="0"/>
                          <a:ea typeface="ＭＳ Ｐゴシック" charset="0"/>
                          <a:cs typeface="ＭＳ Ｐゴシック" charset="0"/>
                        </a:rPr>
                        <a:t> of the Supper (Luke 22:20)</a:t>
                      </a:r>
                      <a:endParaRPr kumimoji="0" lang="en-US" altLang="ja-JP" sz="10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Monotype Corsiva" charset="0"/>
                          <a:ea typeface="ＭＳ Ｐゴシック" charset="0"/>
                          <a:cs typeface="Times New Roman" charset="0"/>
                        </a:rPr>
                        <a:t>Our Job</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Holiness for Christ during</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 church age (2 Cor. 11:2)</a:t>
                      </a:r>
                      <a:endParaRPr kumimoji="0" lang="en-US" altLang="ja-JP"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Monotype Corsiva" charset="0"/>
                          <a:ea typeface="ＭＳ Ｐゴシック" charset="0"/>
                          <a:cs typeface="Times New Roman" charset="0"/>
                        </a:rPr>
                        <a:t>Christ</a:t>
                      </a:r>
                      <a:r>
                        <a:rPr kumimoji="0" lang="ja-JP" altLang="en-US" sz="1400" b="1" i="1" u="none" strike="noStrike" cap="none" normalizeH="0" baseline="0">
                          <a:ln>
                            <a:noFill/>
                          </a:ln>
                          <a:solidFill>
                            <a:schemeClr val="tx1"/>
                          </a:solidFill>
                          <a:effectLst/>
                          <a:latin typeface="Monotype Corsiva" charset="0"/>
                          <a:ea typeface="ＭＳ Ｐゴシック" charset="0"/>
                          <a:cs typeface="Times New Roman" charset="0"/>
                        </a:rPr>
                        <a:t>’</a:t>
                      </a:r>
                      <a:r>
                        <a:rPr kumimoji="0" lang="en-US" sz="1400" b="1" i="1" u="none" strike="noStrike" cap="none" normalizeH="0" baseline="0">
                          <a:ln>
                            <a:noFill/>
                          </a:ln>
                          <a:solidFill>
                            <a:schemeClr val="tx1"/>
                          </a:solidFill>
                          <a:effectLst/>
                          <a:latin typeface="Monotype Corsiva" charset="0"/>
                          <a:ea typeface="ＭＳ Ｐゴシック" charset="0"/>
                          <a:cs typeface="Times New Roman" charset="0"/>
                        </a:rPr>
                        <a:t>s Job</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Preparing heaven for church</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until He returns (John 14:1-3)</a:t>
                      </a:r>
                      <a:endParaRPr kumimoji="0" lang="en-US" sz="1800" b="0" i="0" u="none" strike="noStrike" cap="none" normalizeH="0" baseline="0">
                        <a:ln>
                          <a:noFill/>
                        </a:ln>
                        <a:solidFill>
                          <a:schemeClr val="tx1"/>
                        </a:solidFill>
                        <a:effectLst/>
                        <a:latin typeface="Arial" charset="0"/>
                        <a:ea typeface="Times New Roman" charset="0"/>
                        <a:cs typeface="Times New Roman" charset="0"/>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Monotype Corsiva" charset="0"/>
                          <a:ea typeface="ＭＳ Ｐゴシック" charset="0"/>
                          <a:cs typeface="Times New Roman" charset="0"/>
                        </a:rPr>
                        <a:t>Rapture</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Christ brings </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church </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to heaven</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at unexpected time w/ shout (1 Thess. 4:14-18)</a:t>
                      </a:r>
                      <a:endParaRPr kumimoji="0" lang="en-US" altLang="ja-JP"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Monotype Corsiva" charset="0"/>
                          <a:ea typeface="ＭＳ Ｐゴシック" charset="0"/>
                          <a:cs typeface="Times New Roman" charset="0"/>
                        </a:rPr>
                        <a:t>Wedding</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Church cleansed &amp;</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presented unspotted (rewarded) </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in heaven (Eph. 5:26)</a:t>
                      </a:r>
                      <a:endParaRPr kumimoji="0" lang="en-US" sz="1800" b="0" i="0" u="none" strike="noStrike" cap="none" normalizeH="0" baseline="0">
                        <a:ln>
                          <a:noFill/>
                        </a:ln>
                        <a:solidFill>
                          <a:schemeClr val="tx1"/>
                        </a:solidFill>
                        <a:effectLst/>
                        <a:latin typeface="Arial" charset="0"/>
                        <a:ea typeface="Times New Roman" charset="0"/>
                        <a:cs typeface="Times New Roman" charset="0"/>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Monotype Corsiva" charset="0"/>
                          <a:ea typeface="ＭＳ Ｐゴシック" charset="0"/>
                          <a:cs typeface="Times New Roman" charset="0"/>
                        </a:rPr>
                        <a:t>Supper to Come</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Church unites with Christ &amp; glorifies Him for imparting righteousness (Rev. 19:7-9)</a:t>
                      </a:r>
                      <a:endParaRPr kumimoji="0" lang="en-US" altLang="ja-JP"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Monotype Corsiva" charset="0"/>
                          <a:ea typeface="ＭＳ Ｐゴシック" charset="0"/>
                          <a:cs typeface="Times New Roman" charset="0"/>
                        </a:rPr>
                        <a:t>Second Coming </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1" i="1" u="none" strike="noStrike" cap="none" normalizeH="0" baseline="0">
                          <a:ln>
                            <a:noFill/>
                          </a:ln>
                          <a:solidFill>
                            <a:schemeClr val="tx1"/>
                          </a:solidFill>
                          <a:effectLst/>
                          <a:latin typeface="Monotype Corsiva" charset="0"/>
                          <a:ea typeface="ＭＳ Ｐゴシック" charset="0"/>
                          <a:cs typeface="Times New Roman" charset="0"/>
                        </a:rPr>
                        <a:t>&amp; </a:t>
                      </a:r>
                      <a:r>
                        <a:rPr kumimoji="0" lang="en-US" sz="1000" b="0" i="0" u="none" strike="noStrike" cap="none" normalizeH="0" baseline="0">
                          <a:ln>
                            <a:noFill/>
                          </a:ln>
                          <a:solidFill>
                            <a:schemeClr val="tx1"/>
                          </a:solidFill>
                          <a:effectLst/>
                          <a:latin typeface="Arial" charset="0"/>
                          <a:ea typeface="ＭＳ Ｐゴシック" charset="0"/>
                          <a:cs typeface="Times New Roman" charset="0"/>
                        </a:rPr>
                        <a:t> </a:t>
                      </a:r>
                      <a:r>
                        <a:rPr kumimoji="0" lang="en-US" sz="1400" b="1" i="1" u="none" strike="noStrike" cap="none" normalizeH="0" baseline="0">
                          <a:ln>
                            <a:noFill/>
                          </a:ln>
                          <a:solidFill>
                            <a:schemeClr val="tx1"/>
                          </a:solidFill>
                          <a:effectLst/>
                          <a:latin typeface="Monotype Corsiva" charset="0"/>
                          <a:ea typeface="ＭＳ Ｐゴシック" charset="0"/>
                          <a:cs typeface="Times New Roman" charset="0"/>
                        </a:rPr>
                        <a:t>Supper</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Saints &amp; Christ return to earth </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to reign (Rev. 19:11-20:6)</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txBody>
                  <a:tcPr marT="45728" marB="45728" horzOverflow="overflow">
                    <a:lnL>
                      <a:noFill/>
                    </a:lnL>
                    <a:lnR>
                      <a:noFill/>
                    </a:lnR>
                    <a:lnT>
                      <a:noFill/>
                    </a:lnT>
                    <a:lnB>
                      <a:noFill/>
                    </a:lnB>
                    <a:lnTlToBr>
                      <a:noFill/>
                    </a:lnTlToBr>
                    <a:lnBlToTr>
                      <a:noFill/>
                    </a:lnBlToTr>
                    <a:noFill/>
                  </a:tcPr>
                </a:tc>
              </a:tr>
            </a:tbl>
          </a:graphicData>
        </a:graphic>
      </p:graphicFrame>
      <p:sp>
        <p:nvSpPr>
          <p:cNvPr id="120845" name="Rectangle 64"/>
          <p:cNvSpPr>
            <a:spLocks noChangeArrowheads="1"/>
          </p:cNvSpPr>
          <p:nvPr/>
        </p:nvSpPr>
        <p:spPr bwMode="auto">
          <a:xfrm>
            <a:off x="-581025" y="914400"/>
            <a:ext cx="490537"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120846" name="Rectangle 78"/>
          <p:cNvSpPr>
            <a:spLocks noChangeArrowheads="1"/>
          </p:cNvSpPr>
          <p:nvPr/>
        </p:nvSpPr>
        <p:spPr bwMode="auto">
          <a:xfrm>
            <a:off x="-457200" y="43703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en-US"/>
          </a:p>
        </p:txBody>
      </p:sp>
      <p:sp>
        <p:nvSpPr>
          <p:cNvPr id="120847" name="Rectangle 79"/>
          <p:cNvSpPr>
            <a:spLocks noChangeArrowheads="1"/>
          </p:cNvSpPr>
          <p:nvPr/>
        </p:nvSpPr>
        <p:spPr bwMode="auto">
          <a:xfrm>
            <a:off x="-179388" y="868363"/>
            <a:ext cx="184151"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endParaRPr lang="en-US"/>
          </a:p>
        </p:txBody>
      </p:sp>
      <p:graphicFrame>
        <p:nvGraphicFramePr>
          <p:cNvPr id="62631" name="Group 167"/>
          <p:cNvGraphicFramePr>
            <a:graphicFrameLocks noGrp="1"/>
          </p:cNvGraphicFramePr>
          <p:nvPr/>
        </p:nvGraphicFramePr>
        <p:xfrm>
          <a:off x="-76200" y="4267200"/>
          <a:ext cx="9296400" cy="2560638"/>
        </p:xfrm>
        <a:graphic>
          <a:graphicData uri="http://schemas.openxmlformats.org/drawingml/2006/table">
            <a:tbl>
              <a:tblPr/>
              <a:tblGrid>
                <a:gridCol w="1066800"/>
                <a:gridCol w="869950"/>
                <a:gridCol w="928688"/>
                <a:gridCol w="930275"/>
                <a:gridCol w="911225"/>
                <a:gridCol w="1084262"/>
                <a:gridCol w="1171575"/>
                <a:gridCol w="1289050"/>
                <a:gridCol w="1044575"/>
              </a:tblGrid>
              <a:tr h="2560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Monotype Corsiva" charset="0"/>
                          <a:ea typeface="ＭＳ Ｐゴシック" charset="0"/>
                          <a:cs typeface="Times New Roman" charset="0"/>
                        </a:rPr>
                        <a:t>Choice</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(Shiddukhin)</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Father</a:t>
                      </a:r>
                      <a:r>
                        <a:rPr kumimoji="0" lang="en-US" altLang="ja-JP" sz="1200" b="0" i="0" u="none" strike="noStrike" cap="none" normalizeH="0" baseline="0">
                          <a:ln>
                            <a:noFill/>
                          </a:ln>
                          <a:solidFill>
                            <a:schemeClr val="tx1"/>
                          </a:solidFill>
                          <a:effectLst/>
                          <a:latin typeface="Times" charset="0"/>
                          <a:ea typeface="ＭＳ Ｐゴシック" charset="0"/>
                          <a:cs typeface="ＭＳ Ｐゴシック" charset="0"/>
                        </a:rPr>
                        <a:t> chose </a:t>
                      </a:r>
                      <a:endParaRPr kumimoji="0" lang="en-US" altLang="ja-JP" sz="1000" b="0" i="0" u="none" strike="noStrike" cap="none" normalizeH="0" baseline="0">
                        <a:ln>
                          <a:noFill/>
                        </a:ln>
                        <a:solidFill>
                          <a:schemeClr val="tx1"/>
                        </a:solidFill>
                        <a:effectLst/>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a:ln>
                            <a:noFill/>
                          </a:ln>
                          <a:solidFill>
                            <a:schemeClr val="tx1"/>
                          </a:solidFill>
                          <a:effectLst/>
                          <a:latin typeface="Times" charset="0"/>
                          <a:ea typeface="ＭＳ Ｐゴシック" charset="0"/>
                          <a:cs typeface="ＭＳ Ｐゴシック" charset="0"/>
                        </a:rPr>
                        <a:t>a bride for </a:t>
                      </a:r>
                      <a:endParaRPr kumimoji="0" lang="en-US" altLang="ja-JP" sz="1000" b="0" i="0" u="none" strike="noStrike" cap="none" normalizeH="0" baseline="0">
                        <a:ln>
                          <a:noFill/>
                        </a:ln>
                        <a:solidFill>
                          <a:schemeClr val="tx1"/>
                        </a:solidFill>
                        <a:effectLst/>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a:ln>
                            <a:noFill/>
                          </a:ln>
                          <a:solidFill>
                            <a:schemeClr val="tx1"/>
                          </a:solidFill>
                          <a:effectLst/>
                          <a:latin typeface="Times" charset="0"/>
                          <a:ea typeface="ＭＳ Ｐゴシック" charset="0"/>
                          <a:cs typeface="ＭＳ Ｐゴシック" charset="0"/>
                        </a:rPr>
                        <a:t>his son</a:t>
                      </a:r>
                      <a:endParaRPr kumimoji="0" lang="en-US" altLang="ja-JP" sz="1000" b="0" i="0" u="none" strike="noStrike" cap="none" normalizeH="0" baseline="0">
                        <a:ln>
                          <a:noFill/>
                        </a:ln>
                        <a:solidFill>
                          <a:schemeClr val="tx1"/>
                        </a:solidFill>
                        <a:effectLst/>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a:ln>
                            <a:noFill/>
                          </a:ln>
                          <a:solidFill>
                            <a:schemeClr val="tx1"/>
                          </a:solidFill>
                          <a:effectLst/>
                          <a:latin typeface="Times" charset="0"/>
                          <a:ea typeface="ＭＳ Ｐゴシック" charset="0"/>
                          <a:cs typeface="ＭＳ Ｐゴシック" charset="0"/>
                        </a:rPr>
                        <a:t>(Tobit 4.12-13; 7.9-13; Ecclesiast. 7.23; Sirach 7.25; Mishna </a:t>
                      </a:r>
                      <a:r>
                        <a:rPr kumimoji="0" lang="en-US" altLang="ja-JP" sz="1200" b="0" i="1" u="none" strike="noStrike" cap="none" normalizeH="0" baseline="0">
                          <a:ln>
                            <a:noFill/>
                          </a:ln>
                          <a:solidFill>
                            <a:schemeClr val="tx1"/>
                          </a:solidFill>
                          <a:effectLst/>
                          <a:latin typeface="Times" charset="0"/>
                          <a:ea typeface="ＭＳ Ｐゴシック" charset="0"/>
                          <a:cs typeface="ＭＳ Ｐゴシック" charset="0"/>
                        </a:rPr>
                        <a:t>Kiddushin</a:t>
                      </a:r>
                      <a:r>
                        <a:rPr kumimoji="0" lang="en-US" altLang="ja-JP" sz="1200" b="0" i="0" u="none" strike="noStrike" cap="none" normalizeH="0" baseline="0">
                          <a:ln>
                            <a:noFill/>
                          </a:ln>
                          <a:solidFill>
                            <a:schemeClr val="tx1"/>
                          </a:solidFill>
                          <a:effectLst/>
                          <a:latin typeface="Times" charset="0"/>
                          <a:ea typeface="ＭＳ Ｐゴシック" charset="0"/>
                          <a:cs typeface="ＭＳ Ｐゴシック" charset="0"/>
                        </a:rPr>
                        <a:t> 2.1)</a:t>
                      </a:r>
                      <a:endParaRPr kumimoji="0" lang="en-US" altLang="ja-JP"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6" marB="4572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a:ln>
                            <a:noFill/>
                          </a:ln>
                          <a:solidFill>
                            <a:schemeClr val="tx1"/>
                          </a:solidFill>
                          <a:effectLst/>
                          <a:latin typeface="Monotype Corsiva" charset="0"/>
                          <a:ea typeface="ＭＳ Ｐゴシック" charset="0"/>
                          <a:cs typeface="Times New Roman" charset="0"/>
                        </a:rPr>
                        <a:t>Purchase</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(Mohar)</a:t>
                      </a:r>
                      <a:endParaRPr kumimoji="0" lang="en-US" altLang="ja-JP" sz="1000" b="0" i="0" u="none" strike="noStrike" cap="none" normalizeH="0" baseline="0">
                        <a:ln>
                          <a:noFill/>
                        </a:ln>
                        <a:solidFill>
                          <a:schemeClr val="tx1"/>
                        </a:solidFill>
                        <a:effectLst/>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a:ln>
                            <a:noFill/>
                          </a:ln>
                          <a:solidFill>
                            <a:schemeClr val="tx1"/>
                          </a:solidFill>
                          <a:effectLst/>
                          <a:latin typeface="Times" charset="0"/>
                          <a:ea typeface="ＭＳ Ｐゴシック" charset="0"/>
                          <a:cs typeface="ＭＳ Ｐゴシック" charset="0"/>
                        </a:rPr>
                        <a:t>Groom paid bride’s father gold &amp; silver or service</a:t>
                      </a:r>
                      <a:endParaRPr kumimoji="0" lang="en-US" altLang="ja-JP" sz="1000" b="0" i="0" u="none" strike="noStrike" cap="none" normalizeH="0" baseline="0">
                        <a:ln>
                          <a:noFill/>
                        </a:ln>
                        <a:solidFill>
                          <a:schemeClr val="tx1"/>
                        </a:solidFill>
                        <a:effectLst/>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a:ln>
                            <a:noFill/>
                          </a:ln>
                          <a:solidFill>
                            <a:schemeClr val="tx1"/>
                          </a:solidFill>
                          <a:effectLst/>
                          <a:latin typeface="Times" charset="0"/>
                          <a:ea typeface="ＭＳ Ｐゴシック" charset="0"/>
                          <a:cs typeface="ＭＳ Ｐゴシック" charset="0"/>
                        </a:rPr>
                        <a:t>as dowry (Tobit 8.21; Jub. 28.2)</a:t>
                      </a:r>
                    </a:p>
                  </a:txBody>
                  <a:tcPr marT="45726" marB="4572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Monotype Corsiva" charset="0"/>
                          <a:ea typeface="ＭＳ Ｐゴシック" charset="0"/>
                          <a:cs typeface="Times New Roman" charset="0"/>
                        </a:rPr>
                        <a:t>Sign</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(Ketubah)</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Marriage covenant began with contract &amp; cup of betrothal (Tobit 7.14-15; </a:t>
                      </a:r>
                      <a:r>
                        <a:rPr kumimoji="0" lang="en-US" sz="1200" b="0" i="1" u="none" strike="noStrike" cap="none" normalizeH="0" baseline="0">
                          <a:ln>
                            <a:noFill/>
                          </a:ln>
                          <a:solidFill>
                            <a:schemeClr val="tx1"/>
                          </a:solidFill>
                          <a:effectLst/>
                          <a:latin typeface="Times" charset="0"/>
                          <a:ea typeface="ＭＳ Ｐゴシック" charset="0"/>
                          <a:cs typeface="Times New Roman" charset="0"/>
                        </a:rPr>
                        <a:t>Kidd.</a:t>
                      </a:r>
                      <a:r>
                        <a:rPr kumimoji="0" lang="en-US" sz="1200" b="0" i="0" u="none" strike="noStrike" cap="none" normalizeH="0" baseline="0">
                          <a:ln>
                            <a:noFill/>
                          </a:ln>
                          <a:solidFill>
                            <a:schemeClr val="tx1"/>
                          </a:solidFill>
                          <a:effectLst/>
                          <a:latin typeface="Times" charset="0"/>
                          <a:ea typeface="ＭＳ Ｐゴシック" charset="0"/>
                          <a:cs typeface="Times New Roman" charset="0"/>
                        </a:rPr>
                        <a:t> 2.2; </a:t>
                      </a:r>
                      <a:r>
                        <a:rPr kumimoji="0" lang="en-US" sz="1200" b="0" i="1" u="none" strike="noStrike" cap="none" normalizeH="0" baseline="0">
                          <a:ln>
                            <a:noFill/>
                          </a:ln>
                          <a:solidFill>
                            <a:schemeClr val="tx1"/>
                          </a:solidFill>
                          <a:effectLst/>
                          <a:latin typeface="Times" charset="0"/>
                          <a:ea typeface="ＭＳ Ｐゴシック" charset="0"/>
                          <a:cs typeface="Times New Roman" charset="0"/>
                        </a:rPr>
                        <a:t>Ketuboth</a:t>
                      </a:r>
                      <a:r>
                        <a:rPr kumimoji="0" lang="en-US" sz="1200" b="0" i="0" u="none" strike="noStrike" cap="none" normalizeH="0" baseline="0">
                          <a:ln>
                            <a:noFill/>
                          </a:ln>
                          <a:solidFill>
                            <a:schemeClr val="tx1"/>
                          </a:solidFill>
                          <a:effectLst/>
                          <a:latin typeface="Times" charset="0"/>
                          <a:ea typeface="ＭＳ Ｐゴシック" charset="0"/>
                          <a:cs typeface="Times New Roman" charset="0"/>
                        </a:rPr>
                        <a:t> 1.2)</a:t>
                      </a:r>
                      <a:endParaRPr kumimoji="0" lang="en-US" sz="1800" b="0" i="0" u="none" strike="noStrike" cap="none" normalizeH="0" baseline="0">
                        <a:ln>
                          <a:noFill/>
                        </a:ln>
                        <a:solidFill>
                          <a:schemeClr val="tx1"/>
                        </a:solidFill>
                        <a:effectLst/>
                        <a:latin typeface="Arial" charset="0"/>
                        <a:ea typeface="Times New Roman" charset="0"/>
                        <a:cs typeface="Times New Roman" charset="0"/>
                      </a:endParaRPr>
                    </a:p>
                  </a:txBody>
                  <a:tcPr marT="45726" marB="4572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Monotype Corsiva" charset="0"/>
                          <a:ea typeface="ＭＳ Ｐゴシック" charset="0"/>
                          <a:cs typeface="Times New Roman" charset="0"/>
                        </a:rPr>
                        <a:t>Bride</a:t>
                      </a:r>
                      <a:r>
                        <a:rPr kumimoji="0" lang="ja-JP" altLang="en-US" sz="1400" b="1" i="1" u="none" strike="noStrike" cap="none" normalizeH="0" baseline="0">
                          <a:ln>
                            <a:noFill/>
                          </a:ln>
                          <a:solidFill>
                            <a:schemeClr val="tx1"/>
                          </a:solidFill>
                          <a:effectLst/>
                          <a:latin typeface="Monotype Corsiva" charset="0"/>
                          <a:ea typeface="ＭＳ Ｐゴシック" charset="0"/>
                          <a:cs typeface="Times New Roman" charset="0"/>
                        </a:rPr>
                        <a:t>’</a:t>
                      </a:r>
                      <a:r>
                        <a:rPr kumimoji="0" lang="en-US" sz="1400" b="1" i="1" u="none" strike="noStrike" cap="none" normalizeH="0" baseline="0">
                          <a:ln>
                            <a:noFill/>
                          </a:ln>
                          <a:solidFill>
                            <a:schemeClr val="tx1"/>
                          </a:solidFill>
                          <a:effectLst/>
                          <a:latin typeface="Monotype Corsiva" charset="0"/>
                          <a:ea typeface="ＭＳ Ｐゴシック" charset="0"/>
                          <a:cs typeface="Times New Roman" charset="0"/>
                        </a:rPr>
                        <a:t>s Job</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(Kedeshet)</a:t>
                      </a:r>
                      <a:endParaRPr kumimoji="0" lang="en-US" altLang="ja-JP" sz="1000" b="0" i="0" u="none" strike="noStrike" cap="none" normalizeH="0" baseline="0">
                        <a:ln>
                          <a:noFill/>
                        </a:ln>
                        <a:solidFill>
                          <a:schemeClr val="tx1"/>
                        </a:solidFill>
                        <a:effectLst/>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a:ln>
                            <a:noFill/>
                          </a:ln>
                          <a:solidFill>
                            <a:schemeClr val="tx1"/>
                          </a:solidFill>
                          <a:effectLst/>
                          <a:latin typeface="Times" charset="0"/>
                          <a:ea typeface="ＭＳ Ｐゴシック" charset="0"/>
                          <a:cs typeface="ＭＳ Ｐゴシック" charset="0"/>
                        </a:rPr>
                        <a:t>Maintained </a:t>
                      </a:r>
                      <a:endParaRPr kumimoji="0" lang="en-US" altLang="ja-JP" sz="1000" b="0" i="0" u="none" strike="noStrike" cap="none" normalizeH="0" baseline="0">
                        <a:ln>
                          <a:noFill/>
                        </a:ln>
                        <a:solidFill>
                          <a:schemeClr val="tx1"/>
                        </a:solidFill>
                        <a:effectLst/>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a:ln>
                            <a:noFill/>
                          </a:ln>
                          <a:solidFill>
                            <a:schemeClr val="tx1"/>
                          </a:solidFill>
                          <a:effectLst/>
                          <a:latin typeface="Times" charset="0"/>
                          <a:ea typeface="ＭＳ Ｐゴシック" charset="0"/>
                          <a:cs typeface="ＭＳ Ｐゴシック" charset="0"/>
                        </a:rPr>
                        <a:t>virginity (set apart for groom) one year (Mishna </a:t>
                      </a:r>
                      <a:r>
                        <a:rPr kumimoji="0" lang="en-US" altLang="ja-JP" sz="1200" b="0" i="1" u="none" strike="noStrike" cap="none" normalizeH="0" baseline="0">
                          <a:ln>
                            <a:noFill/>
                          </a:ln>
                          <a:solidFill>
                            <a:schemeClr val="tx1"/>
                          </a:solidFill>
                          <a:effectLst/>
                          <a:latin typeface="Times" charset="0"/>
                          <a:ea typeface="ＭＳ Ｐゴシック" charset="0"/>
                          <a:cs typeface="ＭＳ Ｐゴシック" charset="0"/>
                        </a:rPr>
                        <a:t>Sotah</a:t>
                      </a:r>
                      <a:r>
                        <a:rPr kumimoji="0" lang="en-US" altLang="ja-JP" sz="1200" b="0" i="0" u="none" strike="noStrike" cap="none" normalizeH="0" baseline="0">
                          <a:ln>
                            <a:noFill/>
                          </a:ln>
                          <a:solidFill>
                            <a:schemeClr val="tx1"/>
                          </a:solidFill>
                          <a:effectLst/>
                          <a:latin typeface="Times" charset="0"/>
                          <a:ea typeface="ＭＳ Ｐゴシック" charset="0"/>
                          <a:cs typeface="ＭＳ Ｐゴシック" charset="0"/>
                        </a:rPr>
                        <a:t> 1.1, 5; 5.1; Sirach 42.10)</a:t>
                      </a:r>
                      <a:endParaRPr kumimoji="0" lang="en-US" altLang="ja-JP"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6" marB="4572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a:ln>
                            <a:noFill/>
                          </a:ln>
                          <a:solidFill>
                            <a:schemeClr val="tx1"/>
                          </a:solidFill>
                          <a:effectLst/>
                          <a:latin typeface="Monotype Corsiva" charset="0"/>
                          <a:ea typeface="ＭＳ Ｐゴシック" charset="0"/>
                          <a:cs typeface="Times New Roman" charset="0"/>
                        </a:rPr>
                        <a:t>Groom</a:t>
                      </a:r>
                      <a:r>
                        <a:rPr kumimoji="0" lang="ja-JP" altLang="en-US" sz="1200" b="1" i="1" u="none" strike="noStrike" cap="none" normalizeH="0" baseline="0">
                          <a:ln>
                            <a:noFill/>
                          </a:ln>
                          <a:solidFill>
                            <a:schemeClr val="tx1"/>
                          </a:solidFill>
                          <a:effectLst/>
                          <a:latin typeface="Monotype Corsiva" charset="0"/>
                          <a:ea typeface="ＭＳ Ｐゴシック" charset="0"/>
                          <a:cs typeface="Times New Roman" charset="0"/>
                        </a:rPr>
                        <a:t>’</a:t>
                      </a:r>
                      <a:r>
                        <a:rPr kumimoji="0" lang="en-US" sz="1200" b="1" i="1" u="none" strike="noStrike" cap="none" normalizeH="0" baseline="0">
                          <a:ln>
                            <a:noFill/>
                          </a:ln>
                          <a:solidFill>
                            <a:schemeClr val="tx1"/>
                          </a:solidFill>
                          <a:effectLst/>
                          <a:latin typeface="Monotype Corsiva" charset="0"/>
                          <a:ea typeface="ＭＳ Ｐゴシック" charset="0"/>
                          <a:cs typeface="Times New Roman" charset="0"/>
                        </a:rPr>
                        <a:t>s Job</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(Huppah)</a:t>
                      </a:r>
                      <a:endParaRPr kumimoji="0" lang="en-US" altLang="ja-JP" sz="1000" b="0" i="0" u="none" strike="noStrike" cap="none" normalizeH="0" baseline="0">
                        <a:ln>
                          <a:noFill/>
                        </a:ln>
                        <a:solidFill>
                          <a:schemeClr val="tx1"/>
                        </a:solidFill>
                        <a:effectLst/>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a:ln>
                            <a:noFill/>
                          </a:ln>
                          <a:solidFill>
                            <a:schemeClr val="tx1"/>
                          </a:solidFill>
                          <a:effectLst/>
                          <a:latin typeface="Times" charset="0"/>
                          <a:ea typeface="ＭＳ Ｐゴシック" charset="0"/>
                          <a:cs typeface="ＭＳ Ｐゴシック" charset="0"/>
                        </a:rPr>
                        <a:t>Prepared bridal chamber and place in home of</a:t>
                      </a:r>
                      <a:endParaRPr kumimoji="0" lang="en-US" altLang="ja-JP" sz="1000" b="0" i="0" u="none" strike="noStrike" cap="none" normalizeH="0" baseline="0">
                        <a:ln>
                          <a:noFill/>
                        </a:ln>
                        <a:solidFill>
                          <a:schemeClr val="tx1"/>
                        </a:solidFill>
                        <a:effectLst/>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a:ln>
                            <a:noFill/>
                          </a:ln>
                          <a:solidFill>
                            <a:schemeClr val="tx1"/>
                          </a:solidFill>
                          <a:effectLst/>
                          <a:latin typeface="Times" charset="0"/>
                          <a:ea typeface="ＭＳ Ｐゴシック" charset="0"/>
                          <a:cs typeface="ＭＳ Ｐゴシック" charset="0"/>
                        </a:rPr>
                        <a:t>his father</a:t>
                      </a:r>
                      <a:endParaRPr kumimoji="0" lang="en-US" altLang="ja-JP" sz="1000" b="0" i="0" u="none" strike="noStrike" cap="none" normalizeH="0" baseline="0">
                        <a:ln>
                          <a:noFill/>
                        </a:ln>
                        <a:solidFill>
                          <a:schemeClr val="tx1"/>
                        </a:solidFill>
                        <a:effectLst/>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a:ln>
                            <a:noFill/>
                          </a:ln>
                          <a:solidFill>
                            <a:schemeClr val="tx1"/>
                          </a:solidFill>
                          <a:effectLst/>
                          <a:latin typeface="Times" charset="0"/>
                          <a:ea typeface="ＭＳ Ｐゴシック" charset="0"/>
                          <a:cs typeface="ＭＳ Ｐゴシック" charset="0"/>
                        </a:rPr>
                        <a:t>(1 Macc. 3.56; 2 Enoch 61.2)</a:t>
                      </a:r>
                    </a:p>
                  </a:txBody>
                  <a:tcPr marT="45726" marB="4572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a:ln>
                            <a:noFill/>
                          </a:ln>
                          <a:solidFill>
                            <a:schemeClr val="tx1"/>
                          </a:solidFill>
                          <a:effectLst/>
                          <a:latin typeface="Monotype Corsiva" charset="0"/>
                          <a:ea typeface="ＭＳ Ｐゴシック" charset="0"/>
                          <a:cs typeface="Times New Roman" charset="0"/>
                        </a:rPr>
                        <a:t>Procession</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(Nissuim)</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Groom unexpectedly arrived, called bride &amp; escorted </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her to his </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father</a:t>
                      </a:r>
                      <a:r>
                        <a:rPr kumimoji="0" lang="ja-JP" altLang="en-US" sz="1200" b="0" i="0" u="none" strike="noStrike" cap="none" normalizeH="0" baseline="0">
                          <a:ln>
                            <a:noFill/>
                          </a:ln>
                          <a:solidFill>
                            <a:schemeClr val="tx1"/>
                          </a:solidFill>
                          <a:effectLst/>
                          <a:latin typeface="Times" charset="0"/>
                          <a:ea typeface="ＭＳ Ｐゴシック" charset="0"/>
                          <a:cs typeface="Times New Roman" charset="0"/>
                        </a:rPr>
                        <a:t>’</a:t>
                      </a:r>
                      <a:r>
                        <a:rPr kumimoji="0" lang="en-US" sz="1200" b="0" i="0" u="none" strike="noStrike" cap="none" normalizeH="0" baseline="0">
                          <a:ln>
                            <a:noFill/>
                          </a:ln>
                          <a:solidFill>
                            <a:schemeClr val="tx1"/>
                          </a:solidFill>
                          <a:effectLst/>
                          <a:latin typeface="Times" charset="0"/>
                          <a:ea typeface="ＭＳ Ｐゴシック" charset="0"/>
                          <a:cs typeface="Times New Roman" charset="0"/>
                        </a:rPr>
                        <a:t>s house</a:t>
                      </a:r>
                      <a:endParaRPr kumimoji="0" lang="en-US" altLang="ja-JP" sz="1000" b="0" i="0" u="none" strike="noStrike" cap="none" normalizeH="0" baseline="0">
                        <a:ln>
                          <a:noFill/>
                        </a:ln>
                        <a:solidFill>
                          <a:schemeClr val="tx1"/>
                        </a:solidFill>
                        <a:effectLst/>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a:ln>
                            <a:noFill/>
                          </a:ln>
                          <a:solidFill>
                            <a:schemeClr val="tx1"/>
                          </a:solidFill>
                          <a:effectLst/>
                          <a:latin typeface="Times" charset="0"/>
                          <a:ea typeface="ＭＳ Ｐゴシック" charset="0"/>
                          <a:cs typeface="ＭＳ Ｐゴシック" charset="0"/>
                        </a:rPr>
                        <a:t>(Adam &amp; Eve 22.3; 4 Ezra 6.23)</a:t>
                      </a:r>
                    </a:p>
                  </a:txBody>
                  <a:tcPr marT="45726" marB="4572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Monotype Corsiva" charset="0"/>
                          <a:ea typeface="ＭＳ Ｐゴシック" charset="0"/>
                          <a:cs typeface="Times New Roman" charset="0"/>
                        </a:rPr>
                        <a:t>Wedding</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(Sheva Brachot = 7 Nuptial blessings)</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bride washed,</a:t>
                      </a:r>
                      <a:endParaRPr kumimoji="0" lang="en-US" altLang="ja-JP" sz="1000" b="0" i="0" u="none" strike="noStrike" cap="none" normalizeH="0" baseline="0">
                        <a:ln>
                          <a:noFill/>
                        </a:ln>
                        <a:solidFill>
                          <a:schemeClr val="tx1"/>
                        </a:solidFill>
                        <a:effectLst/>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a:ln>
                            <a:noFill/>
                          </a:ln>
                          <a:solidFill>
                            <a:schemeClr val="tx1"/>
                          </a:solidFill>
                          <a:effectLst/>
                          <a:latin typeface="Times" charset="0"/>
                          <a:ea typeface="ＭＳ Ｐゴシック" charset="0"/>
                          <a:cs typeface="ＭＳ Ｐゴシック" charset="0"/>
                        </a:rPr>
                        <a:t>adorned, presented by groom as beautiful virgin (Tobit 7.13) &amp; declared married</a:t>
                      </a:r>
                      <a:endParaRPr kumimoji="0" lang="en-US" altLang="ja-JP"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6" marB="4572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Monotype Corsiva" charset="0"/>
                          <a:ea typeface="ＭＳ Ｐゴシック" charset="0"/>
                          <a:cs typeface="Times New Roman" charset="0"/>
                        </a:rPr>
                        <a:t>Wedding Supper</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Intercourse</a:t>
                      </a:r>
                      <a:endParaRPr kumimoji="0" lang="en-US" altLang="ja-JP" sz="1000" b="0" i="0" u="none" strike="noStrike" cap="none" normalizeH="0" baseline="0">
                        <a:ln>
                          <a:noFill/>
                        </a:ln>
                        <a:solidFill>
                          <a:schemeClr val="tx1"/>
                        </a:solidFill>
                        <a:effectLst/>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a:ln>
                            <a:noFill/>
                          </a:ln>
                          <a:solidFill>
                            <a:schemeClr val="tx1"/>
                          </a:solidFill>
                          <a:effectLst/>
                          <a:latin typeface="Times" charset="0"/>
                          <a:ea typeface="ＭＳ Ｐゴシック" charset="0"/>
                          <a:cs typeface="ＭＳ Ｐゴシック" charset="0"/>
                        </a:rPr>
                        <a:t>(Mishna </a:t>
                      </a:r>
                      <a:r>
                        <a:rPr kumimoji="0" lang="en-US" altLang="ja-JP" sz="1200" b="0" i="1" u="none" strike="noStrike" cap="none" normalizeH="0" baseline="0">
                          <a:ln>
                            <a:noFill/>
                          </a:ln>
                          <a:solidFill>
                            <a:schemeClr val="tx1"/>
                          </a:solidFill>
                          <a:effectLst/>
                          <a:latin typeface="Times" charset="0"/>
                          <a:ea typeface="ＭＳ Ｐゴシック" charset="0"/>
                          <a:cs typeface="ＭＳ Ｐゴシック" charset="0"/>
                        </a:rPr>
                        <a:t>Ketuboth</a:t>
                      </a:r>
                      <a:r>
                        <a:rPr kumimoji="0" lang="en-US" altLang="ja-JP" sz="1200" b="0" i="0" u="none" strike="noStrike" cap="none" normalizeH="0" baseline="0">
                          <a:ln>
                            <a:noFill/>
                          </a:ln>
                          <a:solidFill>
                            <a:schemeClr val="tx1"/>
                          </a:solidFill>
                          <a:effectLst/>
                          <a:latin typeface="Times" charset="0"/>
                          <a:ea typeface="ＭＳ Ｐゴシック" charset="0"/>
                          <a:cs typeface="ＭＳ Ｐゴシック" charset="0"/>
                        </a:rPr>
                        <a:t> 1.1; 3 Macc. 1.19; 4.6) began a 7-14 day feast (Tobit 8.19-20; 9.6); guests given white linen &amp; groom praised for beauty given to the bride</a:t>
                      </a:r>
                      <a:endParaRPr kumimoji="0" lang="en-US" altLang="ja-JP"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6" marB="45726"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Monotype Corsiva" charset="0"/>
                          <a:ea typeface="ＭＳ Ｐゴシック" charset="0"/>
                          <a:cs typeface="Times New Roman" charset="0"/>
                        </a:rPr>
                        <a:t>Married Life</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Bride &amp; groom lived in society to serve God together </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(Gen. 2:24; Matt. 19:4-6)</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Times"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Times"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Times"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Times"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Times"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Times"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Times"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Times" charset="0"/>
                          <a:ea typeface="ＭＳ Ｐゴシック" charset="0"/>
                          <a:cs typeface="Times New Roman" charset="0"/>
                        </a:rPr>
                        <a:t>9th ed. 22-May-03</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txBody>
                  <a:tcPr marT="45726" marB="45726" horzOverflow="overflow">
                    <a:lnL>
                      <a:noFill/>
                    </a:lnL>
                    <a:lnR>
                      <a:noFill/>
                    </a:lnR>
                    <a:lnT>
                      <a:noFill/>
                    </a:lnT>
                    <a:lnB>
                      <a:noFill/>
                    </a:lnB>
                    <a:lnTlToBr>
                      <a:noFill/>
                    </a:lnTlToBr>
                    <a:lnBlToTr>
                      <a:noFill/>
                    </a:lnBlToTr>
                    <a:noFill/>
                  </a:tcPr>
                </a:tc>
              </a:tr>
            </a:tbl>
          </a:graphicData>
        </a:graphic>
      </p:graphicFrame>
      <p:sp>
        <p:nvSpPr>
          <p:cNvPr id="120858" name="Rectangle 106"/>
          <p:cNvSpPr>
            <a:spLocks noChangeArrowheads="1"/>
          </p:cNvSpPr>
          <p:nvPr/>
        </p:nvSpPr>
        <p:spPr bwMode="auto">
          <a:xfrm>
            <a:off x="-581025" y="818673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r>
              <a:rPr lang="en-US" sz="1100"/>
              <a:t/>
            </a:r>
            <a:br>
              <a:rPr lang="en-US" sz="1100"/>
            </a:br>
            <a:endParaRPr lang="en-US"/>
          </a:p>
        </p:txBody>
      </p:sp>
      <p:sp>
        <p:nvSpPr>
          <p:cNvPr id="120859" name="Rectangle 107"/>
          <p:cNvSpPr>
            <a:spLocks noChangeArrowheads="1"/>
          </p:cNvSpPr>
          <p:nvPr/>
        </p:nvSpPr>
        <p:spPr bwMode="auto">
          <a:xfrm>
            <a:off x="-581025" y="8721725"/>
            <a:ext cx="3017838" cy="9525"/>
          </a:xfrm>
          <a:prstGeom prst="rect">
            <a:avLst/>
          </a:prstGeom>
          <a:solidFill>
            <a:srgbClr val="000000"/>
          </a:solidFill>
          <a:ln w="9525">
            <a:solidFill>
              <a:schemeClr val="tx1"/>
            </a:solidFill>
            <a:miter lim="800000"/>
            <a:headEnd/>
            <a:tailEnd/>
          </a:ln>
        </p:spPr>
        <p:txBody>
          <a:bodyPr wrap="none" anchor="ctr">
            <a:spAutoFit/>
          </a:bodyPr>
          <a:lstStyle/>
          <a:p>
            <a:endParaRPr lang="en-US"/>
          </a:p>
        </p:txBody>
      </p:sp>
      <p:grpSp>
        <p:nvGrpSpPr>
          <p:cNvPr id="120860" name="Group 146"/>
          <p:cNvGrpSpPr>
            <a:grpSpLocks/>
          </p:cNvGrpSpPr>
          <p:nvPr/>
        </p:nvGrpSpPr>
        <p:grpSpPr bwMode="auto">
          <a:xfrm>
            <a:off x="-1143000" y="2438400"/>
            <a:ext cx="10896600" cy="1462088"/>
            <a:chOff x="-720" y="1632"/>
            <a:chExt cx="6864" cy="921"/>
          </a:xfrm>
        </p:grpSpPr>
        <p:sp>
          <p:nvSpPr>
            <p:cNvPr id="120871" name="Rectangle 62"/>
            <p:cNvSpPr>
              <a:spLocks noChangeArrowheads="1"/>
            </p:cNvSpPr>
            <p:nvPr/>
          </p:nvSpPr>
          <p:spPr bwMode="auto">
            <a:xfrm>
              <a:off x="-288" y="2322"/>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en-US"/>
            </a:p>
          </p:txBody>
        </p:sp>
        <p:grpSp>
          <p:nvGrpSpPr>
            <p:cNvPr id="120872" name="Group 120"/>
            <p:cNvGrpSpPr>
              <a:grpSpLocks/>
            </p:cNvGrpSpPr>
            <p:nvPr/>
          </p:nvGrpSpPr>
          <p:grpSpPr bwMode="auto">
            <a:xfrm>
              <a:off x="-720" y="1632"/>
              <a:ext cx="6864" cy="912"/>
              <a:chOff x="-672" y="1536"/>
              <a:chExt cx="6768" cy="1152"/>
            </a:xfrm>
          </p:grpSpPr>
          <p:sp>
            <p:nvSpPr>
              <p:cNvPr id="120880" name="Rectangle 118"/>
              <p:cNvSpPr>
                <a:spLocks noChangeArrowheads="1"/>
              </p:cNvSpPr>
              <p:nvPr/>
            </p:nvSpPr>
            <p:spPr bwMode="auto">
              <a:xfrm>
                <a:off x="-672" y="1536"/>
                <a:ext cx="6768" cy="115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0881" name="Oval 28"/>
              <p:cNvSpPr>
                <a:spLocks noChangeArrowheads="1"/>
              </p:cNvSpPr>
              <p:nvPr/>
            </p:nvSpPr>
            <p:spPr bwMode="auto">
              <a:xfrm>
                <a:off x="-173" y="1857"/>
                <a:ext cx="461" cy="461"/>
              </a:xfrm>
              <a:prstGeom prst="ellipse">
                <a:avLst/>
              </a:prstGeom>
              <a:noFill/>
              <a:ln w="508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882" name="Rectangle 27"/>
              <p:cNvSpPr>
                <a:spLocks noChangeArrowheads="1"/>
              </p:cNvSpPr>
              <p:nvPr/>
            </p:nvSpPr>
            <p:spPr bwMode="auto">
              <a:xfrm>
                <a:off x="-230" y="1819"/>
                <a:ext cx="288" cy="576"/>
              </a:xfrm>
              <a:prstGeom prst="rect">
                <a:avLst/>
              </a:prstGeom>
              <a:solidFill>
                <a:srgbClr val="FFFFFF"/>
              </a:solidFill>
              <a:ln>
                <a:noFill/>
              </a:ln>
              <a:extLst>
                <a:ext uri="{91240B29-F687-4f45-9708-019B960494DF}">
                  <a14:hiddenLine xmlns:a14="http://schemas.microsoft.com/office/drawing/2010/main" w="3175">
                    <a:solidFill>
                      <a:srgbClr val="000000"/>
                    </a:solidFill>
                    <a:miter lim="800000"/>
                    <a:headEnd/>
                    <a:tailEnd/>
                  </a14:hiddenLine>
                </a:ext>
              </a:extLst>
            </p:spPr>
            <p:txBody>
              <a:bodyPr/>
              <a:lstStyle/>
              <a:p>
                <a:endParaRPr lang="en-US"/>
              </a:p>
            </p:txBody>
          </p:sp>
          <p:sp>
            <p:nvSpPr>
              <p:cNvPr id="120883" name="Line 31"/>
              <p:cNvSpPr>
                <a:spLocks noChangeShapeType="1"/>
              </p:cNvSpPr>
              <p:nvPr/>
            </p:nvSpPr>
            <p:spPr bwMode="auto">
              <a:xfrm>
                <a:off x="4262" y="1759"/>
                <a:ext cx="1" cy="288"/>
              </a:xfrm>
              <a:prstGeom prst="line">
                <a:avLst/>
              </a:prstGeom>
              <a:noFill/>
              <a:ln w="9525">
                <a:solidFill>
                  <a:srgbClr val="00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grpSp>
            <p:nvGrpSpPr>
              <p:cNvPr id="120884" name="Group 12"/>
              <p:cNvGrpSpPr>
                <a:grpSpLocks/>
              </p:cNvGrpSpPr>
              <p:nvPr/>
            </p:nvGrpSpPr>
            <p:grpSpPr bwMode="auto">
              <a:xfrm>
                <a:off x="2976" y="1785"/>
                <a:ext cx="231" cy="231"/>
                <a:chOff x="-1" y="0"/>
                <a:chExt cx="20002" cy="20000"/>
              </a:xfrm>
            </p:grpSpPr>
            <p:grpSp>
              <p:nvGrpSpPr>
                <p:cNvPr id="120894" name="Group 14"/>
                <p:cNvGrpSpPr>
                  <a:grpSpLocks/>
                </p:cNvGrpSpPr>
                <p:nvPr/>
              </p:nvGrpSpPr>
              <p:grpSpPr bwMode="auto">
                <a:xfrm>
                  <a:off x="-1" y="0"/>
                  <a:ext cx="20002" cy="20000"/>
                  <a:chOff x="-1" y="0"/>
                  <a:chExt cx="20002" cy="20000"/>
                </a:xfrm>
              </p:grpSpPr>
              <p:grpSp>
                <p:nvGrpSpPr>
                  <p:cNvPr id="120896" name="Group 16"/>
                  <p:cNvGrpSpPr>
                    <a:grpSpLocks/>
                  </p:cNvGrpSpPr>
                  <p:nvPr/>
                </p:nvGrpSpPr>
                <p:grpSpPr bwMode="auto">
                  <a:xfrm>
                    <a:off x="-1" y="7993"/>
                    <a:ext cx="20002" cy="12007"/>
                    <a:chOff x="-1" y="0"/>
                    <a:chExt cx="20002" cy="20000"/>
                  </a:xfrm>
                </p:grpSpPr>
                <p:grpSp>
                  <p:nvGrpSpPr>
                    <p:cNvPr id="120898" name="Group 18"/>
                    <p:cNvGrpSpPr>
                      <a:grpSpLocks/>
                    </p:cNvGrpSpPr>
                    <p:nvPr/>
                  </p:nvGrpSpPr>
                  <p:grpSpPr bwMode="auto">
                    <a:xfrm>
                      <a:off x="-1" y="0"/>
                      <a:ext cx="20002" cy="20000"/>
                      <a:chOff x="-1" y="0"/>
                      <a:chExt cx="20002" cy="20000"/>
                    </a:xfrm>
                  </p:grpSpPr>
                  <p:sp>
                    <p:nvSpPr>
                      <p:cNvPr id="120900" name="Oval 20"/>
                      <p:cNvSpPr>
                        <a:spLocks noChangeArrowheads="1"/>
                      </p:cNvSpPr>
                      <p:nvPr/>
                    </p:nvSpPr>
                    <p:spPr bwMode="auto">
                      <a:xfrm>
                        <a:off x="4991" y="6686"/>
                        <a:ext cx="10018" cy="13314"/>
                      </a:xfrm>
                      <a:prstGeom prst="ellipse">
                        <a:avLst/>
                      </a:prstGeom>
                      <a:solidFill>
                        <a:srgbClr val="FFFFFF"/>
                      </a:solidFill>
                      <a:ln w="12700">
                        <a:solidFill>
                          <a:srgbClr val="000000"/>
                        </a:solidFill>
                        <a:round/>
                        <a:headEnd/>
                        <a:tailEnd/>
                      </a:ln>
                    </p:spPr>
                    <p:txBody>
                      <a:bodyPr/>
                      <a:lstStyle/>
                      <a:p>
                        <a:endParaRPr lang="en-US"/>
                      </a:p>
                    </p:txBody>
                  </p:sp>
                  <p:sp>
                    <p:nvSpPr>
                      <p:cNvPr id="120901" name="Rectangle 19"/>
                      <p:cNvSpPr>
                        <a:spLocks noChangeArrowheads="1"/>
                      </p:cNvSpPr>
                      <p:nvPr/>
                    </p:nvSpPr>
                    <p:spPr bwMode="auto">
                      <a:xfrm>
                        <a:off x="-1" y="0"/>
                        <a:ext cx="20002" cy="133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120899" name="Line 17"/>
                    <p:cNvSpPr>
                      <a:spLocks noChangeShapeType="1"/>
                    </p:cNvSpPr>
                    <p:nvPr/>
                  </p:nvSpPr>
                  <p:spPr bwMode="auto">
                    <a:xfrm flipV="1">
                      <a:off x="14975" y="6628"/>
                      <a:ext cx="34" cy="6686"/>
                    </a:xfrm>
                    <a:prstGeom prst="line">
                      <a:avLst/>
                    </a:prstGeom>
                    <a:noFill/>
                    <a:ln w="9525">
                      <a:solidFill>
                        <a:srgbClr val="00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grpSp>
              <p:sp>
                <p:nvSpPr>
                  <p:cNvPr id="120897" name="Line 15"/>
                  <p:cNvSpPr>
                    <a:spLocks noChangeShapeType="1"/>
                  </p:cNvSpPr>
                  <p:nvPr/>
                </p:nvSpPr>
                <p:spPr bwMode="auto">
                  <a:xfrm>
                    <a:off x="4991" y="0"/>
                    <a:ext cx="34" cy="1598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sp>
              <p:nvSpPr>
                <p:cNvPr id="120895" name="Line 13"/>
                <p:cNvSpPr>
                  <a:spLocks noChangeShapeType="1"/>
                </p:cNvSpPr>
                <p:nvPr/>
              </p:nvSpPr>
              <p:spPr bwMode="auto">
                <a:xfrm flipV="1">
                  <a:off x="14975" y="0"/>
                  <a:ext cx="34" cy="7993"/>
                </a:xfrm>
                <a:prstGeom prst="line">
                  <a:avLst/>
                </a:prstGeom>
                <a:noFill/>
                <a:ln w="9525">
                  <a:solidFill>
                    <a:srgbClr val="00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grpSp>
          <p:grpSp>
            <p:nvGrpSpPr>
              <p:cNvPr id="120885" name="Group 32"/>
              <p:cNvGrpSpPr>
                <a:grpSpLocks/>
              </p:cNvGrpSpPr>
              <p:nvPr/>
            </p:nvGrpSpPr>
            <p:grpSpPr bwMode="auto">
              <a:xfrm>
                <a:off x="518" y="1874"/>
                <a:ext cx="128" cy="240"/>
                <a:chOff x="1" y="0"/>
                <a:chExt cx="19998" cy="20000"/>
              </a:xfrm>
            </p:grpSpPr>
            <p:sp>
              <p:nvSpPr>
                <p:cNvPr id="120892" name="Rectangle 34"/>
                <p:cNvSpPr>
                  <a:spLocks noChangeArrowheads="1"/>
                </p:cNvSpPr>
                <p:nvPr/>
              </p:nvSpPr>
              <p:spPr bwMode="auto">
                <a:xfrm>
                  <a:off x="7477" y="0"/>
                  <a:ext cx="5046" cy="20000"/>
                </a:xfrm>
                <a:prstGeom prst="rect">
                  <a:avLst/>
                </a:prstGeom>
                <a:solidFill>
                  <a:srgbClr val="000000"/>
                </a:solidFill>
                <a:ln w="25400">
                  <a:solidFill>
                    <a:srgbClr val="000000"/>
                  </a:solidFill>
                  <a:miter lim="800000"/>
                  <a:headEnd/>
                  <a:tailEnd/>
                </a:ln>
              </p:spPr>
              <p:txBody>
                <a:bodyPr/>
                <a:lstStyle/>
                <a:p>
                  <a:endParaRPr lang="en-US"/>
                </a:p>
              </p:txBody>
            </p:sp>
            <p:sp>
              <p:nvSpPr>
                <p:cNvPr id="120893" name="Rectangle 33"/>
                <p:cNvSpPr>
                  <a:spLocks noChangeArrowheads="1"/>
                </p:cNvSpPr>
                <p:nvPr/>
              </p:nvSpPr>
              <p:spPr bwMode="auto">
                <a:xfrm>
                  <a:off x="1" y="5291"/>
                  <a:ext cx="19998" cy="3361"/>
                </a:xfrm>
                <a:prstGeom prst="rect">
                  <a:avLst/>
                </a:prstGeom>
                <a:solidFill>
                  <a:srgbClr val="000000"/>
                </a:solidFill>
                <a:ln w="25400">
                  <a:solidFill>
                    <a:srgbClr val="000000"/>
                  </a:solidFill>
                  <a:miter lim="800000"/>
                  <a:headEnd/>
                  <a:tailEnd/>
                </a:ln>
              </p:spPr>
              <p:txBody>
                <a:bodyPr/>
                <a:lstStyle/>
                <a:p>
                  <a:endParaRPr lang="en-US"/>
                </a:p>
              </p:txBody>
            </p:sp>
          </p:grpSp>
          <p:sp>
            <p:nvSpPr>
              <p:cNvPr id="120886" name="Line 30"/>
              <p:cNvSpPr>
                <a:spLocks noChangeShapeType="1"/>
              </p:cNvSpPr>
              <p:nvPr/>
            </p:nvSpPr>
            <p:spPr bwMode="auto">
              <a:xfrm>
                <a:off x="3168" y="1759"/>
                <a:ext cx="1032" cy="0"/>
              </a:xfrm>
              <a:prstGeom prst="line">
                <a:avLst/>
              </a:prstGeom>
              <a:noFill/>
              <a:ln w="9525">
                <a:solidFill>
                  <a:srgbClr val="000000"/>
                </a:solidFill>
                <a:round/>
                <a:headEnd type="none" w="lg" len="sm"/>
                <a:tailEnd type="triangle" w="lg" len="sm"/>
              </a:ln>
              <a:extLst>
                <a:ext uri="{909E8E84-426E-40dd-AFC4-6F175D3DCCD1}">
                  <a14:hiddenFill xmlns:a14="http://schemas.microsoft.com/office/drawing/2010/main">
                    <a:noFill/>
                  </a14:hiddenFill>
                </a:ext>
              </a:extLst>
            </p:spPr>
            <p:txBody>
              <a:bodyPr/>
              <a:lstStyle/>
              <a:p>
                <a:endParaRPr lang="en-US"/>
              </a:p>
            </p:txBody>
          </p:sp>
          <p:grpSp>
            <p:nvGrpSpPr>
              <p:cNvPr id="120887" name="Group 22"/>
              <p:cNvGrpSpPr>
                <a:grpSpLocks/>
              </p:cNvGrpSpPr>
              <p:nvPr/>
            </p:nvGrpSpPr>
            <p:grpSpPr bwMode="auto">
              <a:xfrm>
                <a:off x="288" y="1819"/>
                <a:ext cx="5760" cy="576"/>
                <a:chOff x="0" y="-87"/>
                <a:chExt cx="20000" cy="20174"/>
              </a:xfrm>
            </p:grpSpPr>
            <p:sp>
              <p:nvSpPr>
                <p:cNvPr id="120888" name="Line 26"/>
                <p:cNvSpPr>
                  <a:spLocks noChangeShapeType="1"/>
                </p:cNvSpPr>
                <p:nvPr/>
              </p:nvSpPr>
              <p:spPr bwMode="auto">
                <a:xfrm>
                  <a:off x="0" y="9993"/>
                  <a:ext cx="18000" cy="14"/>
                </a:xfrm>
                <a:prstGeom prst="line">
                  <a:avLst/>
                </a:prstGeom>
                <a:noFill/>
                <a:ln w="508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120889" name="Group 23"/>
                <p:cNvGrpSpPr>
                  <a:grpSpLocks/>
                </p:cNvGrpSpPr>
                <p:nvPr/>
              </p:nvGrpSpPr>
              <p:grpSpPr bwMode="auto">
                <a:xfrm>
                  <a:off x="17999" y="-87"/>
                  <a:ext cx="2001" cy="20174"/>
                  <a:chOff x="0" y="0"/>
                  <a:chExt cx="20000" cy="20000"/>
                </a:xfrm>
              </p:grpSpPr>
              <p:sp>
                <p:nvSpPr>
                  <p:cNvPr id="120890" name="Oval 25"/>
                  <p:cNvSpPr>
                    <a:spLocks noChangeArrowheads="1"/>
                  </p:cNvSpPr>
                  <p:nvPr/>
                </p:nvSpPr>
                <p:spPr bwMode="auto">
                  <a:xfrm>
                    <a:off x="0" y="1999"/>
                    <a:ext cx="18001" cy="16002"/>
                  </a:xfrm>
                  <a:prstGeom prst="ellipse">
                    <a:avLst/>
                  </a:prstGeom>
                  <a:solidFill>
                    <a:srgbClr val="FFFFFF"/>
                  </a:solidFill>
                  <a:ln w="50800">
                    <a:solidFill>
                      <a:srgbClr val="000000"/>
                    </a:solidFill>
                    <a:round/>
                    <a:headEnd/>
                    <a:tailEnd/>
                  </a:ln>
                </p:spPr>
                <p:txBody>
                  <a:bodyPr/>
                  <a:lstStyle/>
                  <a:p>
                    <a:endParaRPr lang="en-US"/>
                  </a:p>
                </p:txBody>
              </p:sp>
              <p:sp>
                <p:nvSpPr>
                  <p:cNvPr id="120891" name="Rectangle 24"/>
                  <p:cNvSpPr>
                    <a:spLocks noChangeArrowheads="1"/>
                  </p:cNvSpPr>
                  <p:nvPr/>
                </p:nvSpPr>
                <p:spPr bwMode="auto">
                  <a:xfrm>
                    <a:off x="7996" y="0"/>
                    <a:ext cx="12004" cy="20000"/>
                  </a:xfrm>
                  <a:prstGeom prst="rect">
                    <a:avLst/>
                  </a:prstGeom>
                  <a:solidFill>
                    <a:srgbClr val="FFFFFF"/>
                  </a:solidFill>
                  <a:ln>
                    <a:noFill/>
                  </a:ln>
                  <a:extLst>
                    <a:ext uri="{91240B29-F687-4f45-9708-019B960494DF}">
                      <a14:hiddenLine xmlns:a14="http://schemas.microsoft.com/office/drawing/2010/main" w="3175">
                        <a:solidFill>
                          <a:srgbClr val="000000"/>
                        </a:solidFill>
                        <a:miter lim="800000"/>
                        <a:headEnd/>
                        <a:tailEnd/>
                      </a14:hiddenLine>
                    </a:ext>
                  </a:extLst>
                </p:spPr>
                <p:txBody>
                  <a:bodyPr/>
                  <a:lstStyle/>
                  <a:p>
                    <a:endParaRPr lang="en-US"/>
                  </a:p>
                </p:txBody>
              </p:sp>
            </p:grpSp>
          </p:grpSp>
        </p:grpSp>
        <p:sp>
          <p:nvSpPr>
            <p:cNvPr id="120873" name="Line 10"/>
            <p:cNvSpPr>
              <a:spLocks noChangeShapeType="1"/>
            </p:cNvSpPr>
            <p:nvPr/>
          </p:nvSpPr>
          <p:spPr bwMode="auto">
            <a:xfrm flipV="1">
              <a:off x="3120" y="1989"/>
              <a:ext cx="1" cy="79"/>
            </a:xfrm>
            <a:prstGeom prst="line">
              <a:avLst/>
            </a:prstGeom>
            <a:noFill/>
            <a:ln w="9525">
              <a:solidFill>
                <a:srgbClr val="00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120874" name="Rectangle 11"/>
            <p:cNvSpPr>
              <a:spLocks noChangeArrowheads="1"/>
            </p:cNvSpPr>
            <p:nvPr/>
          </p:nvSpPr>
          <p:spPr bwMode="auto">
            <a:xfrm>
              <a:off x="1407" y="1974"/>
              <a:ext cx="1568"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12700" tIns="12700" rIns="12700" bIns="12700"/>
            <a:lstStyle/>
            <a:p>
              <a:pPr algn="ctr" eaLnBrk="1" hangingPunct="1"/>
              <a:r>
                <a:rPr lang="en-US" sz="1000" b="1" i="1">
                  <a:solidFill>
                    <a:srgbClr val="000000"/>
                  </a:solidFill>
                  <a:latin typeface="Geneva" charset="0"/>
                  <a:cs typeface="Times New Roman" charset="0"/>
                </a:rPr>
                <a:t>(Separation of Church &amp; Christ)</a:t>
              </a:r>
              <a:endParaRPr lang="en-US" b="1">
                <a:solidFill>
                  <a:srgbClr val="000000"/>
                </a:solidFill>
                <a:cs typeface="Times New Roman" charset="0"/>
              </a:endParaRPr>
            </a:p>
          </p:txBody>
        </p:sp>
        <p:sp>
          <p:nvSpPr>
            <p:cNvPr id="120875" name="Rectangle 7"/>
            <p:cNvSpPr>
              <a:spLocks noChangeArrowheads="1"/>
            </p:cNvSpPr>
            <p:nvPr/>
          </p:nvSpPr>
          <p:spPr bwMode="auto">
            <a:xfrm>
              <a:off x="4469" y="1824"/>
              <a:ext cx="701"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700" tIns="12700" rIns="12700" bIns="12700"/>
            <a:lstStyle/>
            <a:p>
              <a:pPr eaLnBrk="1" hangingPunct="1"/>
              <a:r>
                <a:rPr lang="en-US" sz="1600" b="1">
                  <a:solidFill>
                    <a:srgbClr val="000000"/>
                  </a:solidFill>
                  <a:latin typeface="Bauhaus 93" charset="0"/>
                  <a:cs typeface="Times New Roman" charset="0"/>
                </a:rPr>
                <a:t>Millennium</a:t>
              </a:r>
              <a:endParaRPr lang="en-US" b="1">
                <a:solidFill>
                  <a:srgbClr val="000000"/>
                </a:solidFill>
                <a:cs typeface="Times New Roman" charset="0"/>
              </a:endParaRPr>
            </a:p>
          </p:txBody>
        </p:sp>
        <p:sp>
          <p:nvSpPr>
            <p:cNvPr id="120876" name="Rectangle 21"/>
            <p:cNvSpPr>
              <a:spLocks noChangeArrowheads="1"/>
            </p:cNvSpPr>
            <p:nvPr/>
          </p:nvSpPr>
          <p:spPr bwMode="auto">
            <a:xfrm>
              <a:off x="1797" y="1824"/>
              <a:ext cx="867"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12700" tIns="12700" rIns="12700" bIns="12700"/>
            <a:lstStyle/>
            <a:p>
              <a:pPr algn="ctr" eaLnBrk="1" hangingPunct="1"/>
              <a:r>
                <a:rPr lang="en-US" sz="1600" b="1">
                  <a:solidFill>
                    <a:srgbClr val="000000"/>
                  </a:solidFill>
                  <a:latin typeface="Script MT Bold" charset="0"/>
                  <a:cs typeface="Times New Roman" charset="0"/>
                </a:rPr>
                <a:t>Church Age</a:t>
              </a:r>
              <a:endParaRPr lang="en-US" b="1">
                <a:solidFill>
                  <a:srgbClr val="000000"/>
                </a:solidFill>
                <a:cs typeface="Times New Roman" charset="0"/>
              </a:endParaRPr>
            </a:p>
          </p:txBody>
        </p:sp>
        <p:sp>
          <p:nvSpPr>
            <p:cNvPr id="120877" name="Rectangle 29"/>
            <p:cNvSpPr>
              <a:spLocks noChangeArrowheads="1"/>
            </p:cNvSpPr>
            <p:nvPr/>
          </p:nvSpPr>
          <p:spPr bwMode="auto">
            <a:xfrm>
              <a:off x="3349" y="1824"/>
              <a:ext cx="702"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eaLnBrk="1" hangingPunct="1"/>
              <a:r>
                <a:rPr lang="en-US" sz="1600" b="1">
                  <a:solidFill>
                    <a:srgbClr val="000000"/>
                  </a:solidFill>
                  <a:latin typeface="Bauhaus 93" charset="0"/>
                  <a:cs typeface="Times New Roman" charset="0"/>
                </a:rPr>
                <a:t>Tribulation</a:t>
              </a:r>
              <a:endParaRPr lang="en-US" b="1">
                <a:solidFill>
                  <a:srgbClr val="000000"/>
                </a:solidFill>
                <a:cs typeface="Times New Roman" charset="0"/>
              </a:endParaRPr>
            </a:p>
          </p:txBody>
        </p:sp>
        <p:sp>
          <p:nvSpPr>
            <p:cNvPr id="120878" name="Rectangle 8"/>
            <p:cNvSpPr>
              <a:spLocks noChangeArrowheads="1"/>
            </p:cNvSpPr>
            <p:nvPr/>
          </p:nvSpPr>
          <p:spPr bwMode="auto">
            <a:xfrm>
              <a:off x="1408" y="2258"/>
              <a:ext cx="1568"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12700" tIns="12700" rIns="12700" bIns="12700"/>
            <a:lstStyle/>
            <a:p>
              <a:pPr algn="ctr" eaLnBrk="1" hangingPunct="1"/>
              <a:r>
                <a:rPr lang="en-US" sz="1000" b="1" i="1">
                  <a:solidFill>
                    <a:srgbClr val="000000"/>
                  </a:solidFill>
                  <a:latin typeface="Geneva" charset="0"/>
                  <a:cs typeface="Times New Roman" charset="0"/>
                </a:rPr>
                <a:t>(Separation of Bride &amp; Groom)</a:t>
              </a:r>
              <a:endParaRPr lang="en-US" b="1">
                <a:solidFill>
                  <a:srgbClr val="000000"/>
                </a:solidFill>
                <a:cs typeface="Times New Roman" charset="0"/>
              </a:endParaRPr>
            </a:p>
          </p:txBody>
        </p:sp>
        <p:sp>
          <p:nvSpPr>
            <p:cNvPr id="120879" name="Rectangle 9"/>
            <p:cNvSpPr>
              <a:spLocks noChangeArrowheads="1"/>
            </p:cNvSpPr>
            <p:nvPr/>
          </p:nvSpPr>
          <p:spPr bwMode="auto">
            <a:xfrm>
              <a:off x="1700" y="2146"/>
              <a:ext cx="1088"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700" tIns="12700" rIns="12700" bIns="12700"/>
            <a:lstStyle/>
            <a:p>
              <a:pPr algn="ctr" eaLnBrk="1" hangingPunct="1"/>
              <a:r>
                <a:rPr lang="en-US" sz="1400" b="1">
                  <a:solidFill>
                    <a:srgbClr val="000000"/>
                  </a:solidFill>
                  <a:latin typeface="Cursive-Elegant" charset="0"/>
                  <a:cs typeface="Times New Roman" charset="0"/>
                </a:rPr>
                <a:t>Betrothal Period</a:t>
              </a:r>
              <a:endParaRPr lang="en-US" b="1">
                <a:solidFill>
                  <a:srgbClr val="000000"/>
                </a:solidFill>
                <a:cs typeface="Times New Roman" charset="0"/>
              </a:endParaRPr>
            </a:p>
          </p:txBody>
        </p:sp>
      </p:grpSp>
      <p:sp>
        <p:nvSpPr>
          <p:cNvPr id="120861" name="WordArt 147"/>
          <p:cNvSpPr>
            <a:spLocks noChangeArrowheads="1" noChangeShapeType="1" noTextEdit="1"/>
          </p:cNvSpPr>
          <p:nvPr/>
        </p:nvSpPr>
        <p:spPr bwMode="auto">
          <a:xfrm>
            <a:off x="1600200" y="152400"/>
            <a:ext cx="5897563" cy="571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Impact"/>
                <a:ea typeface="Impact"/>
                <a:cs typeface="Impact"/>
              </a:rPr>
              <a:t>Pernikahan &amp; Waktu Gereja</a:t>
            </a:r>
          </a:p>
        </p:txBody>
      </p:sp>
      <p:pic>
        <p:nvPicPr>
          <p:cNvPr id="62613" name="Picture 149" descr="j03465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590800"/>
            <a:ext cx="538163"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63" name="Picture 150" descr="j021277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0"/>
            <a:ext cx="12192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616" name="Picture 152" descr="j02856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2688" y="3581400"/>
            <a:ext cx="67945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617" name="Picture 153" descr="j028565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3863" y="3505200"/>
            <a:ext cx="4905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618" name="Picture 154" descr="j029393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3581400"/>
            <a:ext cx="5746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619" name="Picture 155" descr="j030465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10463" y="1981200"/>
            <a:ext cx="7191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620" name="Picture 156" descr="j031024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05800" y="5951538"/>
            <a:ext cx="838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625" name="Picture 161" descr="j021278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 y="2590800"/>
            <a:ext cx="124777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626" name="Picture 162" descr="j028038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76400" y="2438400"/>
            <a:ext cx="9525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2632"/>
                                        </p:tgtEl>
                                        <p:attrNameLst>
                                          <p:attrName>style.visibility</p:attrName>
                                        </p:attrNameLst>
                                      </p:cBhvr>
                                      <p:to>
                                        <p:strVal val="visible"/>
                                      </p:to>
                                    </p:set>
                                    <p:animEffect transition="in" filter="dissolve">
                                      <p:cBhvr>
                                        <p:cTn id="7" dur="500"/>
                                        <p:tgtEl>
                                          <p:spTgt spid="626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2631"/>
                                        </p:tgtEl>
                                        <p:attrNameLst>
                                          <p:attrName>style.visibility</p:attrName>
                                        </p:attrNameLst>
                                      </p:cBhvr>
                                      <p:to>
                                        <p:strVal val="visible"/>
                                      </p:to>
                                    </p:set>
                                    <p:animEffect transition="in" filter="dissolve">
                                      <p:cBhvr>
                                        <p:cTn id="12" dur="500"/>
                                        <p:tgtEl>
                                          <p:spTgt spid="626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2625"/>
                                        </p:tgtEl>
                                        <p:attrNameLst>
                                          <p:attrName>style.visibility</p:attrName>
                                        </p:attrNameLst>
                                      </p:cBhvr>
                                      <p:to>
                                        <p:strVal val="visible"/>
                                      </p:to>
                                    </p:set>
                                    <p:animEffect transition="in" filter="dissolve">
                                      <p:cBhvr>
                                        <p:cTn id="17" dur="500"/>
                                        <p:tgtEl>
                                          <p:spTgt spid="626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2613"/>
                                        </p:tgtEl>
                                        <p:attrNameLst>
                                          <p:attrName>style.visibility</p:attrName>
                                        </p:attrNameLst>
                                      </p:cBhvr>
                                      <p:to>
                                        <p:strVal val="visible"/>
                                      </p:to>
                                    </p:set>
                                    <p:animEffect transition="in" filter="dissolve">
                                      <p:cBhvr>
                                        <p:cTn id="22" dur="500"/>
                                        <p:tgtEl>
                                          <p:spTgt spid="626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62626"/>
                                        </p:tgtEl>
                                        <p:attrNameLst>
                                          <p:attrName>style.visibility</p:attrName>
                                        </p:attrNameLst>
                                      </p:cBhvr>
                                      <p:to>
                                        <p:strVal val="visible"/>
                                      </p:to>
                                    </p:set>
                                    <p:animEffect transition="in" filter="dissolve">
                                      <p:cBhvr>
                                        <p:cTn id="27" dur="500"/>
                                        <p:tgtEl>
                                          <p:spTgt spid="626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62616"/>
                                        </p:tgtEl>
                                        <p:attrNameLst>
                                          <p:attrName>style.visibility</p:attrName>
                                        </p:attrNameLst>
                                      </p:cBhvr>
                                      <p:to>
                                        <p:strVal val="visible"/>
                                      </p:to>
                                    </p:set>
                                    <p:animEffect transition="in" filter="dissolve">
                                      <p:cBhvr>
                                        <p:cTn id="32" dur="500"/>
                                        <p:tgtEl>
                                          <p:spTgt spid="6261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62617"/>
                                        </p:tgtEl>
                                        <p:attrNameLst>
                                          <p:attrName>style.visibility</p:attrName>
                                        </p:attrNameLst>
                                      </p:cBhvr>
                                      <p:to>
                                        <p:strVal val="visible"/>
                                      </p:to>
                                    </p:set>
                                    <p:animEffect transition="in" filter="dissolve">
                                      <p:cBhvr>
                                        <p:cTn id="37" dur="500"/>
                                        <p:tgtEl>
                                          <p:spTgt spid="6261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62618"/>
                                        </p:tgtEl>
                                        <p:attrNameLst>
                                          <p:attrName>style.visibility</p:attrName>
                                        </p:attrNameLst>
                                      </p:cBhvr>
                                      <p:to>
                                        <p:strVal val="visible"/>
                                      </p:to>
                                    </p:set>
                                    <p:animEffect transition="in" filter="dissolve">
                                      <p:cBhvr>
                                        <p:cTn id="42" dur="500"/>
                                        <p:tgtEl>
                                          <p:spTgt spid="6261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62619"/>
                                        </p:tgtEl>
                                        <p:attrNameLst>
                                          <p:attrName>style.visibility</p:attrName>
                                        </p:attrNameLst>
                                      </p:cBhvr>
                                      <p:to>
                                        <p:strVal val="visible"/>
                                      </p:to>
                                    </p:set>
                                    <p:animEffect transition="in" filter="dissolve">
                                      <p:cBhvr>
                                        <p:cTn id="47" dur="500"/>
                                        <p:tgtEl>
                                          <p:spTgt spid="6261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62620"/>
                                        </p:tgtEl>
                                        <p:attrNameLst>
                                          <p:attrName>style.visibility</p:attrName>
                                        </p:attrNameLst>
                                      </p:cBhvr>
                                      <p:to>
                                        <p:strVal val="visible"/>
                                      </p:to>
                                    </p:set>
                                    <p:animEffect transition="in" filter="dissolve">
                                      <p:cBhvr>
                                        <p:cTn id="52" dur="500"/>
                                        <p:tgtEl>
                                          <p:spTgt spid="62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2" descr="Scrib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2" name="Rectangle 3"/>
          <p:cNvSpPr>
            <a:spLocks noGrp="1" noChangeArrowheads="1"/>
          </p:cNvSpPr>
          <p:nvPr>
            <p:ph type="title" idx="4294967295"/>
          </p:nvPr>
        </p:nvSpPr>
        <p:spPr>
          <a:xfrm>
            <a:off x="533400" y="228600"/>
            <a:ext cx="8077200" cy="762000"/>
          </a:xfrm>
          <a:solidFill>
            <a:schemeClr val="tx2"/>
          </a:solidFill>
        </p:spPr>
        <p:txBody>
          <a:bodyPr/>
          <a:lstStyle/>
          <a:p>
            <a:pPr eaLnBrk="1" hangingPunct="1"/>
            <a:r>
              <a:rPr lang="en-US">
                <a:solidFill>
                  <a:schemeClr val="bg1"/>
                </a:solidFill>
                <a:latin typeface="Times New Roman" charset="0"/>
                <a:ea typeface="ＭＳ Ｐゴシック" charset="0"/>
                <a:cs typeface="ＭＳ Ｐゴシック" charset="0"/>
              </a:rPr>
              <a:t>70 Sarjana</a:t>
            </a:r>
            <a:endParaRPr lang="en-US">
              <a:latin typeface="Times New Roman" charset="0"/>
              <a:ea typeface="ＭＳ Ｐゴシック" charset="0"/>
              <a:cs typeface="ＭＳ Ｐゴシック"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96610" name="Rectangle 15"/>
          <p:cNvSpPr>
            <a:spLocks noChangeArrowheads="1"/>
          </p:cNvSpPr>
          <p:nvPr/>
        </p:nvSpPr>
        <p:spPr bwMode="auto">
          <a:xfrm>
            <a:off x="0" y="1447800"/>
            <a:ext cx="9144000" cy="396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5538" name="Rectangle 2"/>
          <p:cNvSpPr>
            <a:spLocks noGrp="1" noChangeArrowheads="1"/>
          </p:cNvSpPr>
          <p:nvPr>
            <p:ph type="title"/>
          </p:nvPr>
        </p:nvSpPr>
        <p:spPr/>
        <p:txBody>
          <a:bodyPr/>
          <a:lstStyle/>
          <a:p>
            <a:pPr eaLnBrk="1" hangingPunct="1">
              <a:defRPr/>
            </a:pPr>
            <a:r>
              <a:rPr lang="en-US" sz="3600">
                <a:latin typeface="Arial" charset="0"/>
                <a:ea typeface="ＭＳ Ｐゴシック" charset="0"/>
                <a:cs typeface="ＭＳ Ｐゴシック" charset="0"/>
              </a:rPr>
              <a:t>Bagaimana 15 Buku Apocryphal PL diterima? (250 </a:t>
            </a:r>
            <a:r>
              <a:rPr lang="en-US" sz="3200">
                <a:latin typeface="Arial" charset="0"/>
                <a:ea typeface="ＭＳ Ｐゴシック" charset="0"/>
                <a:cs typeface="ＭＳ Ｐゴシック" charset="0"/>
              </a:rPr>
              <a:t>BC-AD </a:t>
            </a:r>
            <a:r>
              <a:rPr lang="en-US" sz="3600">
                <a:latin typeface="Arial" charset="0"/>
                <a:ea typeface="ＭＳ Ｐゴシック" charset="0"/>
                <a:cs typeface="ＭＳ Ｐゴシック" charset="0"/>
              </a:rPr>
              <a:t>100)?</a:t>
            </a:r>
          </a:p>
        </p:txBody>
      </p:sp>
      <p:sp>
        <p:nvSpPr>
          <p:cNvPr id="65540" name="Rectangle 4"/>
          <p:cNvSpPr>
            <a:spLocks noGrp="1" noChangeArrowheads="1"/>
          </p:cNvSpPr>
          <p:nvPr>
            <p:ph type="body" sz="half" idx="1"/>
          </p:nvPr>
        </p:nvSpPr>
        <p:spPr>
          <a:xfrm>
            <a:off x="838200" y="1828800"/>
            <a:ext cx="3505200" cy="1752600"/>
          </a:xfrm>
          <a:gradFill rotWithShape="1">
            <a:gsLst>
              <a:gs pos="0">
                <a:srgbClr val="006600">
                  <a:gamma/>
                  <a:shade val="46275"/>
                  <a:invGamma/>
                </a:srgbClr>
              </a:gs>
              <a:gs pos="100000">
                <a:srgbClr val="006600"/>
              </a:gs>
            </a:gsLst>
            <a:lin ang="5400000" scaled="1"/>
          </a:gradFill>
        </p:spPr>
        <p:txBody>
          <a:bodyPr/>
          <a:lstStyle/>
          <a:p>
            <a:pPr eaLnBrk="1" hangingPunct="1">
              <a:lnSpc>
                <a:spcPct val="90000"/>
              </a:lnSpc>
              <a:defRPr/>
            </a:pPr>
            <a:r>
              <a:rPr lang="en-US" sz="2400">
                <a:latin typeface="Arial" charset="0"/>
                <a:ea typeface="ＭＳ Ｐゴシック" charset="0"/>
                <a:cs typeface="ＭＳ Ｐゴシック" charset="0"/>
              </a:rPr>
              <a:t>Tobit</a:t>
            </a:r>
          </a:p>
          <a:p>
            <a:pPr eaLnBrk="1" hangingPunct="1">
              <a:lnSpc>
                <a:spcPct val="90000"/>
              </a:lnSpc>
              <a:defRPr/>
            </a:pPr>
            <a:r>
              <a:rPr lang="en-US" sz="2400">
                <a:latin typeface="Arial" charset="0"/>
                <a:ea typeface="ＭＳ Ｐゴシック" charset="0"/>
                <a:cs typeface="ＭＳ Ｐゴシック" charset="0"/>
              </a:rPr>
              <a:t>Judith</a:t>
            </a:r>
          </a:p>
          <a:p>
            <a:pPr eaLnBrk="1" hangingPunct="1">
              <a:lnSpc>
                <a:spcPct val="90000"/>
              </a:lnSpc>
              <a:defRPr/>
            </a:pPr>
            <a:r>
              <a:rPr lang="en-US" sz="2400">
                <a:latin typeface="Arial" charset="0"/>
                <a:ea typeface="ＭＳ Ｐゴシック" charset="0"/>
                <a:cs typeface="ＭＳ Ｐゴシック" charset="0"/>
              </a:rPr>
              <a:t>Wisdom of Solomon</a:t>
            </a:r>
          </a:p>
          <a:p>
            <a:pPr eaLnBrk="1" hangingPunct="1">
              <a:lnSpc>
                <a:spcPct val="90000"/>
              </a:lnSpc>
              <a:defRPr/>
            </a:pPr>
            <a:r>
              <a:rPr lang="en-US" sz="2400">
                <a:latin typeface="Arial" charset="0"/>
                <a:ea typeface="ＭＳ Ｐゴシック" charset="0"/>
                <a:cs typeface="ＭＳ Ｐゴシック" charset="0"/>
              </a:rPr>
              <a:t>Ecclesiasticus</a:t>
            </a:r>
          </a:p>
        </p:txBody>
      </p:sp>
      <p:sp>
        <p:nvSpPr>
          <p:cNvPr id="65542" name="Rectangle 6"/>
          <p:cNvSpPr>
            <a:spLocks noGrp="1" noChangeArrowheads="1"/>
          </p:cNvSpPr>
          <p:nvPr>
            <p:ph type="body" sz="half" idx="2"/>
          </p:nvPr>
        </p:nvSpPr>
        <p:spPr>
          <a:xfrm>
            <a:off x="152400" y="3810000"/>
            <a:ext cx="3810000" cy="1371600"/>
          </a:xfrm>
          <a:gradFill rotWithShape="1">
            <a:gsLst>
              <a:gs pos="0">
                <a:schemeClr val="accent2">
                  <a:gamma/>
                  <a:shade val="46275"/>
                  <a:invGamma/>
                </a:schemeClr>
              </a:gs>
              <a:gs pos="50000">
                <a:schemeClr val="accent2"/>
              </a:gs>
              <a:gs pos="100000">
                <a:schemeClr val="accent2">
                  <a:gamma/>
                  <a:shade val="46275"/>
                  <a:invGamma/>
                </a:schemeClr>
              </a:gs>
            </a:gsLst>
            <a:lin ang="5400000" scaled="1"/>
          </a:gradFill>
        </p:spPr>
        <p:txBody>
          <a:bodyPr/>
          <a:lstStyle/>
          <a:p>
            <a:pPr eaLnBrk="1" hangingPunct="1">
              <a:lnSpc>
                <a:spcPct val="90000"/>
              </a:lnSpc>
              <a:defRPr/>
            </a:pPr>
            <a:r>
              <a:rPr lang="en-US" sz="2400">
                <a:latin typeface="Arial" charset="0"/>
                <a:ea typeface="ＭＳ Ｐゴシック" charset="0"/>
                <a:cs typeface="ＭＳ Ｐゴシック" charset="0"/>
              </a:rPr>
              <a:t>1 Esdras</a:t>
            </a:r>
          </a:p>
          <a:p>
            <a:pPr eaLnBrk="1" hangingPunct="1">
              <a:lnSpc>
                <a:spcPct val="90000"/>
              </a:lnSpc>
              <a:defRPr/>
            </a:pPr>
            <a:r>
              <a:rPr lang="en-US" sz="2400">
                <a:latin typeface="Arial" charset="0"/>
                <a:ea typeface="ＭＳ Ｐゴシック" charset="0"/>
                <a:cs typeface="ＭＳ Ｐゴシック" charset="0"/>
              </a:rPr>
              <a:t>2 Esdras</a:t>
            </a:r>
          </a:p>
          <a:p>
            <a:pPr eaLnBrk="1" hangingPunct="1">
              <a:lnSpc>
                <a:spcPct val="90000"/>
              </a:lnSpc>
              <a:defRPr/>
            </a:pPr>
            <a:r>
              <a:rPr lang="en-US" sz="2400">
                <a:latin typeface="Arial" charset="0"/>
                <a:ea typeface="ＭＳ Ｐゴシック" charset="0"/>
                <a:cs typeface="ＭＳ Ｐゴシック" charset="0"/>
              </a:rPr>
              <a:t>Prayer of Manasseh</a:t>
            </a:r>
          </a:p>
        </p:txBody>
      </p:sp>
      <p:sp>
        <p:nvSpPr>
          <p:cNvPr id="196614" name="Text Box 7"/>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165</a:t>
            </a:r>
          </a:p>
        </p:txBody>
      </p:sp>
      <p:sp>
        <p:nvSpPr>
          <p:cNvPr id="65545" name="Rectangle 9"/>
          <p:cNvSpPr>
            <a:spLocks noChangeArrowheads="1"/>
          </p:cNvSpPr>
          <p:nvPr/>
        </p:nvSpPr>
        <p:spPr bwMode="auto">
          <a:xfrm>
            <a:off x="4648200" y="1752600"/>
            <a:ext cx="4191000" cy="3505200"/>
          </a:xfrm>
          <a:prstGeom prst="rect">
            <a:avLst/>
          </a:prstGeom>
          <a:gradFill rotWithShape="1">
            <a:gsLst>
              <a:gs pos="0">
                <a:schemeClr val="bg2"/>
              </a:gs>
              <a:gs pos="50000">
                <a:schemeClr val="bg2">
                  <a:gamma/>
                  <a:shade val="46275"/>
                  <a:invGamma/>
                </a:schemeClr>
              </a:gs>
              <a:gs pos="100000">
                <a:schemeClr val="bg2"/>
              </a:gs>
            </a:gsLst>
            <a:lin ang="5400000" scaled="1"/>
          </a:grad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Blip>
                <a:blip r:embed="rId4"/>
              </a:buBlip>
              <a:defRPr/>
            </a:pPr>
            <a:r>
              <a:rPr lang="en-US" sz="2400">
                <a:effectLst>
                  <a:outerShdw blurRad="38100" dist="38100" dir="2700000" algn="tl">
                    <a:srgbClr val="000000"/>
                  </a:outerShdw>
                </a:effectLst>
              </a:rPr>
              <a:t>Baruch</a:t>
            </a:r>
          </a:p>
          <a:p>
            <a:pPr marL="342900" indent="-342900" eaLnBrk="1" hangingPunct="1">
              <a:spcBef>
                <a:spcPct val="20000"/>
              </a:spcBef>
              <a:buClr>
                <a:schemeClr val="hlink"/>
              </a:buClr>
              <a:buSzPct val="90000"/>
              <a:buFont typeface="Wingdings" charset="0"/>
              <a:buBlip>
                <a:blip r:embed="rId4"/>
              </a:buBlip>
              <a:defRPr/>
            </a:pPr>
            <a:r>
              <a:rPr lang="en-US" sz="2400">
                <a:effectLst>
                  <a:outerShdw blurRad="38100" dist="38100" dir="2700000" algn="tl">
                    <a:srgbClr val="000000"/>
                  </a:outerShdw>
                </a:effectLst>
              </a:rPr>
              <a:t>Letter of Jeremiah</a:t>
            </a:r>
          </a:p>
          <a:p>
            <a:pPr marL="342900" indent="-342900" eaLnBrk="1" hangingPunct="1">
              <a:spcBef>
                <a:spcPct val="20000"/>
              </a:spcBef>
              <a:buClr>
                <a:schemeClr val="hlink"/>
              </a:buClr>
              <a:buSzPct val="90000"/>
              <a:buFont typeface="Wingdings" charset="0"/>
              <a:buBlip>
                <a:blip r:embed="rId4"/>
              </a:buBlip>
              <a:defRPr/>
            </a:pPr>
            <a:r>
              <a:rPr lang="en-US" sz="2400">
                <a:effectLst>
                  <a:outerShdw blurRad="38100" dist="38100" dir="2700000" algn="tl">
                    <a:srgbClr val="000000"/>
                  </a:outerShdw>
                </a:effectLst>
              </a:rPr>
              <a:t>Additions to Esther</a:t>
            </a:r>
          </a:p>
          <a:p>
            <a:pPr marL="342900" indent="-342900" eaLnBrk="1" hangingPunct="1">
              <a:spcBef>
                <a:spcPct val="20000"/>
              </a:spcBef>
              <a:buClr>
                <a:schemeClr val="hlink"/>
              </a:buClr>
              <a:buSzPct val="90000"/>
              <a:buFont typeface="Wingdings" charset="0"/>
              <a:buBlip>
                <a:blip r:embed="rId4"/>
              </a:buBlip>
              <a:defRPr/>
            </a:pPr>
            <a:r>
              <a:rPr lang="en-US" sz="2400">
                <a:effectLst>
                  <a:outerShdw blurRad="38100" dist="38100" dir="2700000" algn="tl">
                    <a:srgbClr val="000000"/>
                  </a:outerShdw>
                </a:effectLst>
              </a:rPr>
              <a:t>Song of the Three Children</a:t>
            </a:r>
          </a:p>
          <a:p>
            <a:pPr marL="342900" indent="-342900" eaLnBrk="1" hangingPunct="1">
              <a:spcBef>
                <a:spcPct val="20000"/>
              </a:spcBef>
              <a:buClr>
                <a:schemeClr val="hlink"/>
              </a:buClr>
              <a:buSzPct val="90000"/>
              <a:buFont typeface="Wingdings" charset="0"/>
              <a:buBlip>
                <a:blip r:embed="rId4"/>
              </a:buBlip>
              <a:defRPr/>
            </a:pPr>
            <a:r>
              <a:rPr lang="en-US" sz="2400">
                <a:effectLst>
                  <a:outerShdw blurRad="38100" dist="38100" dir="2700000" algn="tl">
                    <a:srgbClr val="000000"/>
                  </a:outerShdw>
                </a:effectLst>
              </a:rPr>
              <a:t>Susanna</a:t>
            </a:r>
          </a:p>
          <a:p>
            <a:pPr marL="342900" indent="-342900" eaLnBrk="1" hangingPunct="1">
              <a:lnSpc>
                <a:spcPct val="90000"/>
              </a:lnSpc>
              <a:spcBef>
                <a:spcPct val="20000"/>
              </a:spcBef>
              <a:buClr>
                <a:schemeClr val="hlink"/>
              </a:buClr>
              <a:buSzPct val="90000"/>
              <a:buFont typeface="Wingdings" charset="0"/>
              <a:buBlip>
                <a:blip r:embed="rId4"/>
              </a:buBlip>
              <a:defRPr/>
            </a:pPr>
            <a:r>
              <a:rPr lang="en-US" sz="2400">
                <a:effectLst>
                  <a:outerShdw blurRad="38100" dist="38100" dir="2700000" algn="tl">
                    <a:srgbClr val="000000"/>
                  </a:outerShdw>
                </a:effectLst>
              </a:rPr>
              <a:t>Bel and the Dragon</a:t>
            </a:r>
          </a:p>
          <a:p>
            <a:pPr marL="342900" indent="-342900" eaLnBrk="1" hangingPunct="1">
              <a:lnSpc>
                <a:spcPct val="90000"/>
              </a:lnSpc>
              <a:spcBef>
                <a:spcPct val="20000"/>
              </a:spcBef>
              <a:buClr>
                <a:schemeClr val="hlink"/>
              </a:buClr>
              <a:buSzPct val="90000"/>
              <a:buFont typeface="Wingdings" charset="0"/>
              <a:buBlip>
                <a:blip r:embed="rId4"/>
              </a:buBlip>
              <a:defRPr/>
            </a:pPr>
            <a:r>
              <a:rPr lang="en-US" sz="2400">
                <a:effectLst>
                  <a:outerShdw blurRad="38100" dist="38100" dir="2700000" algn="tl">
                    <a:srgbClr val="000000"/>
                  </a:outerShdw>
                </a:effectLst>
              </a:rPr>
              <a:t>1 Maccabees</a:t>
            </a:r>
          </a:p>
          <a:p>
            <a:pPr marL="342900" indent="-342900" eaLnBrk="1" hangingPunct="1">
              <a:lnSpc>
                <a:spcPct val="90000"/>
              </a:lnSpc>
              <a:spcBef>
                <a:spcPct val="20000"/>
              </a:spcBef>
              <a:buClr>
                <a:schemeClr val="hlink"/>
              </a:buClr>
              <a:buSzPct val="90000"/>
              <a:buFont typeface="Wingdings" charset="0"/>
              <a:buBlip>
                <a:blip r:embed="rId4"/>
              </a:buBlip>
              <a:defRPr/>
            </a:pPr>
            <a:r>
              <a:rPr lang="en-US" sz="2400">
                <a:effectLst>
                  <a:outerShdw blurRad="38100" dist="38100" dir="2700000" algn="tl">
                    <a:srgbClr val="000000"/>
                  </a:outerShdw>
                </a:effectLst>
              </a:rPr>
              <a:t>2 Maccabees</a:t>
            </a:r>
          </a:p>
        </p:txBody>
      </p:sp>
      <p:sp>
        <p:nvSpPr>
          <p:cNvPr id="65546" name="Rectangle 10"/>
          <p:cNvSpPr>
            <a:spLocks noChangeArrowheads="1"/>
          </p:cNvSpPr>
          <p:nvPr/>
        </p:nvSpPr>
        <p:spPr bwMode="auto">
          <a:xfrm>
            <a:off x="1981200" y="5486400"/>
            <a:ext cx="3048000" cy="1371600"/>
          </a:xfrm>
          <a:prstGeom prst="rect">
            <a:avLst/>
          </a:prstGeom>
          <a:solidFill>
            <a:srgbClr val="000000"/>
          </a:solidFill>
          <a:ln w="9525">
            <a:noFill/>
            <a:miter lim="800000"/>
            <a:headEnd/>
            <a:tailEnd/>
          </a:ln>
          <a:effectLst/>
        </p:spPr>
        <p:txBody>
          <a:bodyPr/>
          <a:lstStyle/>
          <a:p>
            <a:pPr marL="342900" indent="-342900" eaLnBrk="1" hangingPunct="1">
              <a:lnSpc>
                <a:spcPct val="90000"/>
              </a:lnSpc>
              <a:spcBef>
                <a:spcPct val="20000"/>
              </a:spcBef>
              <a:buClr>
                <a:schemeClr val="hlink"/>
              </a:buClr>
              <a:buSzPct val="90000"/>
              <a:buFont typeface="Wingdings" charset="0"/>
              <a:buBlip>
                <a:blip r:embed="rId4"/>
              </a:buBlip>
              <a:defRPr/>
            </a:pPr>
            <a:r>
              <a:rPr lang="en-US" sz="2400">
                <a:effectLst>
                  <a:outerShdw blurRad="38100" dist="38100" dir="2700000" algn="tl">
                    <a:srgbClr val="000080"/>
                  </a:outerShdw>
                </a:effectLst>
              </a:rPr>
              <a:t>Psalm 151</a:t>
            </a:r>
          </a:p>
          <a:p>
            <a:pPr marL="342900" indent="-342900" eaLnBrk="1" hangingPunct="1">
              <a:lnSpc>
                <a:spcPct val="90000"/>
              </a:lnSpc>
              <a:spcBef>
                <a:spcPct val="20000"/>
              </a:spcBef>
              <a:buClr>
                <a:schemeClr val="hlink"/>
              </a:buClr>
              <a:buSzPct val="90000"/>
              <a:buFont typeface="Wingdings" charset="0"/>
              <a:buBlip>
                <a:blip r:embed="rId4"/>
              </a:buBlip>
              <a:defRPr/>
            </a:pPr>
            <a:r>
              <a:rPr lang="en-US" sz="2400">
                <a:effectLst>
                  <a:outerShdw blurRad="38100" dist="38100" dir="2700000" algn="tl">
                    <a:srgbClr val="000080"/>
                  </a:outerShdw>
                </a:effectLst>
              </a:rPr>
              <a:t>3 Maccabees</a:t>
            </a:r>
          </a:p>
          <a:p>
            <a:pPr marL="342900" indent="-342900" eaLnBrk="1" hangingPunct="1">
              <a:lnSpc>
                <a:spcPct val="90000"/>
              </a:lnSpc>
              <a:spcBef>
                <a:spcPct val="20000"/>
              </a:spcBef>
              <a:buClr>
                <a:schemeClr val="hlink"/>
              </a:buClr>
              <a:buSzPct val="90000"/>
              <a:buFont typeface="Wingdings" charset="0"/>
              <a:buBlip>
                <a:blip r:embed="rId4"/>
              </a:buBlip>
              <a:defRPr/>
            </a:pPr>
            <a:r>
              <a:rPr lang="en-US" sz="2400">
                <a:effectLst>
                  <a:outerShdw blurRad="38100" dist="38100" dir="2700000" algn="tl">
                    <a:srgbClr val="000080"/>
                  </a:outerShdw>
                </a:effectLst>
              </a:rPr>
              <a:t>4 Maccabees</a:t>
            </a:r>
          </a:p>
        </p:txBody>
      </p:sp>
      <p:sp>
        <p:nvSpPr>
          <p:cNvPr id="65547" name="WordArt 11"/>
          <p:cNvSpPr>
            <a:spLocks noChangeArrowheads="1" noChangeShapeType="1" noTextEdit="1"/>
          </p:cNvSpPr>
          <p:nvPr/>
        </p:nvSpPr>
        <p:spPr bwMode="auto">
          <a:xfrm>
            <a:off x="2235200" y="1638300"/>
            <a:ext cx="1803400" cy="6477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Most</a:t>
            </a:r>
          </a:p>
        </p:txBody>
      </p:sp>
      <p:sp>
        <p:nvSpPr>
          <p:cNvPr id="65548" name="WordArt 12" descr="Narrow vertical"/>
          <p:cNvSpPr>
            <a:spLocks noChangeArrowheads="1" noChangeShapeType="1" noTextEdit="1"/>
          </p:cNvSpPr>
          <p:nvPr/>
        </p:nvSpPr>
        <p:spPr bwMode="auto">
          <a:xfrm>
            <a:off x="6858000" y="1295400"/>
            <a:ext cx="1727200" cy="1084263"/>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Many</a:t>
            </a:r>
          </a:p>
        </p:txBody>
      </p:sp>
      <p:sp>
        <p:nvSpPr>
          <p:cNvPr id="65549" name="WordArt 13"/>
          <p:cNvSpPr>
            <a:spLocks noChangeArrowheads="1" noChangeShapeType="1" noTextEdit="1"/>
          </p:cNvSpPr>
          <p:nvPr/>
        </p:nvSpPr>
        <p:spPr bwMode="auto">
          <a:xfrm>
            <a:off x="4673600" y="5562600"/>
            <a:ext cx="3860800" cy="9144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Arial Black"/>
                <a:ea typeface="Arial Black"/>
                <a:cs typeface="Arial Black"/>
              </a:rPr>
              <a:t>Pseudepigraphal</a:t>
            </a:r>
          </a:p>
        </p:txBody>
      </p:sp>
      <p:sp>
        <p:nvSpPr>
          <p:cNvPr id="65550" name="WordArt 14"/>
          <p:cNvSpPr>
            <a:spLocks noChangeArrowheads="1" noChangeShapeType="1" noTextEdit="1"/>
          </p:cNvSpPr>
          <p:nvPr/>
        </p:nvSpPr>
        <p:spPr bwMode="auto">
          <a:xfrm>
            <a:off x="1981200" y="3657600"/>
            <a:ext cx="2387600" cy="642938"/>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A few...</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5547"/>
                                        </p:tgtEl>
                                        <p:attrNameLst>
                                          <p:attrName>style.visibility</p:attrName>
                                        </p:attrNameLst>
                                      </p:cBhvr>
                                      <p:to>
                                        <p:strVal val="visible"/>
                                      </p:to>
                                    </p:set>
                                    <p:anim calcmode="lin" valueType="num">
                                      <p:cBhvr>
                                        <p:cTn id="7" dur="500" fill="hold"/>
                                        <p:tgtEl>
                                          <p:spTgt spid="65547"/>
                                        </p:tgtEl>
                                        <p:attrNameLst>
                                          <p:attrName>ppt_w</p:attrName>
                                        </p:attrNameLst>
                                      </p:cBhvr>
                                      <p:tavLst>
                                        <p:tav tm="0">
                                          <p:val>
                                            <p:fltVal val="0"/>
                                          </p:val>
                                        </p:tav>
                                        <p:tav tm="100000">
                                          <p:val>
                                            <p:strVal val="#ppt_w"/>
                                          </p:val>
                                        </p:tav>
                                      </p:tavLst>
                                    </p:anim>
                                    <p:anim calcmode="lin" valueType="num">
                                      <p:cBhvr>
                                        <p:cTn id="8" dur="500" fill="hold"/>
                                        <p:tgtEl>
                                          <p:spTgt spid="65547"/>
                                        </p:tgtEl>
                                        <p:attrNameLst>
                                          <p:attrName>ppt_h</p:attrName>
                                        </p:attrNameLst>
                                      </p:cBhvr>
                                      <p:tavLst>
                                        <p:tav tm="0">
                                          <p:val>
                                            <p:fltVal val="0"/>
                                          </p:val>
                                        </p:tav>
                                        <p:tav tm="100000">
                                          <p:val>
                                            <p:strVal val="#ppt_h"/>
                                          </p:val>
                                        </p:tav>
                                      </p:tavLst>
                                    </p:anim>
                                  </p:childTnLst>
                                </p:cTn>
                              </p:par>
                              <p:par>
                                <p:cTn id="9" presetID="15" presetClass="entr" presetSubtype="0" fill="hold" grpId="0" nodeType="withEffect">
                                  <p:stCondLst>
                                    <p:cond delay="0"/>
                                  </p:stCondLst>
                                  <p:childTnLst>
                                    <p:set>
                                      <p:cBhvr>
                                        <p:cTn id="10" dur="1" fill="hold">
                                          <p:stCondLst>
                                            <p:cond delay="0"/>
                                          </p:stCondLst>
                                        </p:cTn>
                                        <p:tgtEl>
                                          <p:spTgt spid="65540">
                                            <p:bg/>
                                          </p:spTgt>
                                        </p:tgtEl>
                                        <p:attrNameLst>
                                          <p:attrName>style.visibility</p:attrName>
                                        </p:attrNameLst>
                                      </p:cBhvr>
                                      <p:to>
                                        <p:strVal val="visible"/>
                                      </p:to>
                                    </p:set>
                                    <p:anim calcmode="lin" valueType="num">
                                      <p:cBhvr>
                                        <p:cTn id="11" dur="1000" fill="hold"/>
                                        <p:tgtEl>
                                          <p:spTgt spid="65540">
                                            <p:bg/>
                                          </p:spTgt>
                                        </p:tgtEl>
                                        <p:attrNameLst>
                                          <p:attrName>ppt_w</p:attrName>
                                        </p:attrNameLst>
                                      </p:cBhvr>
                                      <p:tavLst>
                                        <p:tav tm="0">
                                          <p:val>
                                            <p:fltVal val="0"/>
                                          </p:val>
                                        </p:tav>
                                        <p:tav tm="100000">
                                          <p:val>
                                            <p:strVal val="#ppt_w"/>
                                          </p:val>
                                        </p:tav>
                                      </p:tavLst>
                                    </p:anim>
                                    <p:anim calcmode="lin" valueType="num">
                                      <p:cBhvr>
                                        <p:cTn id="12" dur="1000" fill="hold"/>
                                        <p:tgtEl>
                                          <p:spTgt spid="65540">
                                            <p:bg/>
                                          </p:spTgt>
                                        </p:tgtEl>
                                        <p:attrNameLst>
                                          <p:attrName>ppt_h</p:attrName>
                                        </p:attrNameLst>
                                      </p:cBhvr>
                                      <p:tavLst>
                                        <p:tav tm="0">
                                          <p:val>
                                            <p:fltVal val="0"/>
                                          </p:val>
                                        </p:tav>
                                        <p:tav tm="100000">
                                          <p:val>
                                            <p:strVal val="#ppt_h"/>
                                          </p:val>
                                        </p:tav>
                                      </p:tavLst>
                                    </p:anim>
                                    <p:anim calcmode="lin" valueType="num">
                                      <p:cBhvr>
                                        <p:cTn id="13" dur="1000" fill="hold"/>
                                        <p:tgtEl>
                                          <p:spTgt spid="65540">
                                            <p:bg/>
                                          </p:spTgt>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65540">
                                            <p:bg/>
                                          </p:spTgt>
                                        </p:tgtEl>
                                        <p:attrNameLst>
                                          <p:attrName>ppt_y</p:attrName>
                                        </p:attrNameLst>
                                      </p:cBhvr>
                                      <p:tavLst>
                                        <p:tav tm="0" fmla="#ppt_y+(sin(-2*pi*(1-$))*-#ppt_x+cos(-2*pi*(1-$))*(1-#ppt_y))*(1-$)">
                                          <p:val>
                                            <p:fltVal val="0"/>
                                          </p:val>
                                        </p:tav>
                                        <p:tav tm="100000">
                                          <p:val>
                                            <p:fltVal val="1"/>
                                          </p:val>
                                        </p:tav>
                                      </p:tavLst>
                                    </p:anim>
                                  </p:childTnLst>
                                </p:cTn>
                              </p:par>
                              <p:par>
                                <p:cTn id="15" presetID="15" presetClass="entr" presetSubtype="0" fill="hold" grpId="0" nodeType="withEffect">
                                  <p:stCondLst>
                                    <p:cond delay="0"/>
                                  </p:stCondLst>
                                  <p:childTnLst>
                                    <p:set>
                                      <p:cBhvr>
                                        <p:cTn id="16" dur="1" fill="hold">
                                          <p:stCondLst>
                                            <p:cond delay="0"/>
                                          </p:stCondLst>
                                        </p:cTn>
                                        <p:tgtEl>
                                          <p:spTgt spid="65540">
                                            <p:txEl>
                                              <p:pRg st="0" end="0"/>
                                            </p:txEl>
                                          </p:spTgt>
                                        </p:tgtEl>
                                        <p:attrNameLst>
                                          <p:attrName>style.visibility</p:attrName>
                                        </p:attrNameLst>
                                      </p:cBhvr>
                                      <p:to>
                                        <p:strVal val="visible"/>
                                      </p:to>
                                    </p:set>
                                    <p:anim calcmode="lin" valueType="num">
                                      <p:cBhvr>
                                        <p:cTn id="17" dur="1000" fill="hold"/>
                                        <p:tgtEl>
                                          <p:spTgt spid="65540">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65540">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6554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65540">
                                            <p:txEl>
                                              <p:pRg st="0" end="0"/>
                                            </p:txEl>
                                          </p:spTgt>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grpId="0" nodeType="withEffect">
                                  <p:stCondLst>
                                    <p:cond delay="0"/>
                                  </p:stCondLst>
                                  <p:childTnLst>
                                    <p:set>
                                      <p:cBhvr>
                                        <p:cTn id="22" dur="1" fill="hold">
                                          <p:stCondLst>
                                            <p:cond delay="0"/>
                                          </p:stCondLst>
                                        </p:cTn>
                                        <p:tgtEl>
                                          <p:spTgt spid="65540">
                                            <p:txEl>
                                              <p:pRg st="1" end="1"/>
                                            </p:txEl>
                                          </p:spTgt>
                                        </p:tgtEl>
                                        <p:attrNameLst>
                                          <p:attrName>style.visibility</p:attrName>
                                        </p:attrNameLst>
                                      </p:cBhvr>
                                      <p:to>
                                        <p:strVal val="visible"/>
                                      </p:to>
                                    </p:set>
                                    <p:anim calcmode="lin" valueType="num">
                                      <p:cBhvr>
                                        <p:cTn id="23" dur="1000" fill="hold"/>
                                        <p:tgtEl>
                                          <p:spTgt spid="65540">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65540">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6554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5540">
                                            <p:txEl>
                                              <p:pRg st="1" end="1"/>
                                            </p:txEl>
                                          </p:spTgt>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5540">
                                            <p:txEl>
                                              <p:pRg st="2" end="2"/>
                                            </p:txEl>
                                          </p:spTgt>
                                        </p:tgtEl>
                                        <p:attrNameLst>
                                          <p:attrName>style.visibility</p:attrName>
                                        </p:attrNameLst>
                                      </p:cBhvr>
                                      <p:to>
                                        <p:strVal val="visible"/>
                                      </p:to>
                                    </p:set>
                                    <p:anim calcmode="lin" valueType="num">
                                      <p:cBhvr>
                                        <p:cTn id="29" dur="1000" fill="hold"/>
                                        <p:tgtEl>
                                          <p:spTgt spid="65540">
                                            <p:txEl>
                                              <p:pRg st="2" end="2"/>
                                            </p:txEl>
                                          </p:spTgt>
                                        </p:tgtEl>
                                        <p:attrNameLst>
                                          <p:attrName>ppt_w</p:attrName>
                                        </p:attrNameLst>
                                      </p:cBhvr>
                                      <p:tavLst>
                                        <p:tav tm="0">
                                          <p:val>
                                            <p:fltVal val="0"/>
                                          </p:val>
                                        </p:tav>
                                        <p:tav tm="100000">
                                          <p:val>
                                            <p:strVal val="#ppt_w"/>
                                          </p:val>
                                        </p:tav>
                                      </p:tavLst>
                                    </p:anim>
                                    <p:anim calcmode="lin" valueType="num">
                                      <p:cBhvr>
                                        <p:cTn id="30" dur="1000" fill="hold"/>
                                        <p:tgtEl>
                                          <p:spTgt spid="65540">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6554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5540">
                                            <p:txEl>
                                              <p:pRg st="2" end="2"/>
                                            </p:txEl>
                                          </p:spTgt>
                                        </p:tgtEl>
                                        <p:attrNameLst>
                                          <p:attrName>ppt_y</p:attrName>
                                        </p:attrNameLst>
                                      </p:cBhvr>
                                      <p:tavLst>
                                        <p:tav tm="0" fmla="#ppt_y+(sin(-2*pi*(1-$))*-#ppt_x+cos(-2*pi*(1-$))*(1-#ppt_y))*(1-$)">
                                          <p:val>
                                            <p:fltVal val="0"/>
                                          </p:val>
                                        </p:tav>
                                        <p:tav tm="100000">
                                          <p:val>
                                            <p:fltVal val="1"/>
                                          </p:val>
                                        </p:tav>
                                      </p:tavLst>
                                    </p:anim>
                                  </p:childTnLst>
                                </p:cTn>
                              </p:par>
                              <p:par>
                                <p:cTn id="33" presetID="15" presetClass="entr" presetSubtype="0" fill="hold" grpId="0" nodeType="withEffect">
                                  <p:stCondLst>
                                    <p:cond delay="0"/>
                                  </p:stCondLst>
                                  <p:childTnLst>
                                    <p:set>
                                      <p:cBhvr>
                                        <p:cTn id="34" dur="1" fill="hold">
                                          <p:stCondLst>
                                            <p:cond delay="0"/>
                                          </p:stCondLst>
                                        </p:cTn>
                                        <p:tgtEl>
                                          <p:spTgt spid="65540">
                                            <p:txEl>
                                              <p:pRg st="3" end="3"/>
                                            </p:txEl>
                                          </p:spTgt>
                                        </p:tgtEl>
                                        <p:attrNameLst>
                                          <p:attrName>style.visibility</p:attrName>
                                        </p:attrNameLst>
                                      </p:cBhvr>
                                      <p:to>
                                        <p:strVal val="visible"/>
                                      </p:to>
                                    </p:set>
                                    <p:anim calcmode="lin" valueType="num">
                                      <p:cBhvr>
                                        <p:cTn id="35" dur="1000" fill="hold"/>
                                        <p:tgtEl>
                                          <p:spTgt spid="65540">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65540">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65540">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65540">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65548"/>
                                        </p:tgtEl>
                                        <p:attrNameLst>
                                          <p:attrName>style.visibility</p:attrName>
                                        </p:attrNameLst>
                                      </p:cBhvr>
                                      <p:to>
                                        <p:strVal val="visible"/>
                                      </p:to>
                                    </p:set>
                                    <p:anim calcmode="lin" valueType="num">
                                      <p:cBhvr>
                                        <p:cTn id="43" dur="500" fill="hold"/>
                                        <p:tgtEl>
                                          <p:spTgt spid="65548"/>
                                        </p:tgtEl>
                                        <p:attrNameLst>
                                          <p:attrName>ppt_w</p:attrName>
                                        </p:attrNameLst>
                                      </p:cBhvr>
                                      <p:tavLst>
                                        <p:tav tm="0">
                                          <p:val>
                                            <p:fltVal val="0"/>
                                          </p:val>
                                        </p:tav>
                                        <p:tav tm="100000">
                                          <p:val>
                                            <p:strVal val="#ppt_w"/>
                                          </p:val>
                                        </p:tav>
                                      </p:tavLst>
                                    </p:anim>
                                    <p:anim calcmode="lin" valueType="num">
                                      <p:cBhvr>
                                        <p:cTn id="44" dur="500" fill="hold"/>
                                        <p:tgtEl>
                                          <p:spTgt spid="65548"/>
                                        </p:tgtEl>
                                        <p:attrNameLst>
                                          <p:attrName>ppt_h</p:attrName>
                                        </p:attrNameLst>
                                      </p:cBhvr>
                                      <p:tavLst>
                                        <p:tav tm="0">
                                          <p:val>
                                            <p:fltVal val="0"/>
                                          </p:val>
                                        </p:tav>
                                        <p:tav tm="100000">
                                          <p:val>
                                            <p:strVal val="#ppt_h"/>
                                          </p:val>
                                        </p:tav>
                                      </p:tavLst>
                                    </p:anim>
                                  </p:childTnLst>
                                </p:cTn>
                              </p:par>
                              <p:par>
                                <p:cTn id="45" presetID="15" presetClass="entr" presetSubtype="0" fill="hold" grpId="0" nodeType="withEffect">
                                  <p:stCondLst>
                                    <p:cond delay="0"/>
                                  </p:stCondLst>
                                  <p:childTnLst>
                                    <p:set>
                                      <p:cBhvr>
                                        <p:cTn id="46" dur="1" fill="hold">
                                          <p:stCondLst>
                                            <p:cond delay="0"/>
                                          </p:stCondLst>
                                        </p:cTn>
                                        <p:tgtEl>
                                          <p:spTgt spid="65545"/>
                                        </p:tgtEl>
                                        <p:attrNameLst>
                                          <p:attrName>style.visibility</p:attrName>
                                        </p:attrNameLst>
                                      </p:cBhvr>
                                      <p:to>
                                        <p:strVal val="visible"/>
                                      </p:to>
                                    </p:set>
                                    <p:anim calcmode="lin" valueType="num">
                                      <p:cBhvr>
                                        <p:cTn id="47" dur="1000" fill="hold"/>
                                        <p:tgtEl>
                                          <p:spTgt spid="65545"/>
                                        </p:tgtEl>
                                        <p:attrNameLst>
                                          <p:attrName>ppt_w</p:attrName>
                                        </p:attrNameLst>
                                      </p:cBhvr>
                                      <p:tavLst>
                                        <p:tav tm="0">
                                          <p:val>
                                            <p:fltVal val="0"/>
                                          </p:val>
                                        </p:tav>
                                        <p:tav tm="100000">
                                          <p:val>
                                            <p:strVal val="#ppt_w"/>
                                          </p:val>
                                        </p:tav>
                                      </p:tavLst>
                                    </p:anim>
                                    <p:anim calcmode="lin" valueType="num">
                                      <p:cBhvr>
                                        <p:cTn id="48" dur="1000" fill="hold"/>
                                        <p:tgtEl>
                                          <p:spTgt spid="65545"/>
                                        </p:tgtEl>
                                        <p:attrNameLst>
                                          <p:attrName>ppt_h</p:attrName>
                                        </p:attrNameLst>
                                      </p:cBhvr>
                                      <p:tavLst>
                                        <p:tav tm="0">
                                          <p:val>
                                            <p:fltVal val="0"/>
                                          </p:val>
                                        </p:tav>
                                        <p:tav tm="100000">
                                          <p:val>
                                            <p:strVal val="#ppt_h"/>
                                          </p:val>
                                        </p:tav>
                                      </p:tavLst>
                                    </p:anim>
                                    <p:anim calcmode="lin" valueType="num">
                                      <p:cBhvr>
                                        <p:cTn id="49" dur="1000" fill="hold"/>
                                        <p:tgtEl>
                                          <p:spTgt spid="65545"/>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655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65550"/>
                                        </p:tgtEl>
                                        <p:attrNameLst>
                                          <p:attrName>style.visibility</p:attrName>
                                        </p:attrNameLst>
                                      </p:cBhvr>
                                      <p:to>
                                        <p:strVal val="visible"/>
                                      </p:to>
                                    </p:set>
                                    <p:anim calcmode="lin" valueType="num">
                                      <p:cBhvr>
                                        <p:cTn id="55" dur="500" fill="hold"/>
                                        <p:tgtEl>
                                          <p:spTgt spid="65550"/>
                                        </p:tgtEl>
                                        <p:attrNameLst>
                                          <p:attrName>ppt_w</p:attrName>
                                        </p:attrNameLst>
                                      </p:cBhvr>
                                      <p:tavLst>
                                        <p:tav tm="0">
                                          <p:val>
                                            <p:fltVal val="0"/>
                                          </p:val>
                                        </p:tav>
                                        <p:tav tm="100000">
                                          <p:val>
                                            <p:strVal val="#ppt_w"/>
                                          </p:val>
                                        </p:tav>
                                      </p:tavLst>
                                    </p:anim>
                                    <p:anim calcmode="lin" valueType="num">
                                      <p:cBhvr>
                                        <p:cTn id="56" dur="500" fill="hold"/>
                                        <p:tgtEl>
                                          <p:spTgt spid="65550"/>
                                        </p:tgtEl>
                                        <p:attrNameLst>
                                          <p:attrName>ppt_h</p:attrName>
                                        </p:attrNameLst>
                                      </p:cBhvr>
                                      <p:tavLst>
                                        <p:tav tm="0">
                                          <p:val>
                                            <p:fltVal val="0"/>
                                          </p:val>
                                        </p:tav>
                                        <p:tav tm="100000">
                                          <p:val>
                                            <p:strVal val="#ppt_h"/>
                                          </p:val>
                                        </p:tav>
                                      </p:tavLst>
                                    </p:anim>
                                  </p:childTnLst>
                                </p:cTn>
                              </p:par>
                              <p:par>
                                <p:cTn id="57" presetID="15" presetClass="entr" presetSubtype="0" fill="hold" grpId="0" nodeType="withEffect">
                                  <p:stCondLst>
                                    <p:cond delay="0"/>
                                  </p:stCondLst>
                                  <p:childTnLst>
                                    <p:set>
                                      <p:cBhvr>
                                        <p:cTn id="58" dur="1" fill="hold">
                                          <p:stCondLst>
                                            <p:cond delay="0"/>
                                          </p:stCondLst>
                                        </p:cTn>
                                        <p:tgtEl>
                                          <p:spTgt spid="65542">
                                            <p:bg/>
                                          </p:spTgt>
                                        </p:tgtEl>
                                        <p:attrNameLst>
                                          <p:attrName>style.visibility</p:attrName>
                                        </p:attrNameLst>
                                      </p:cBhvr>
                                      <p:to>
                                        <p:strVal val="visible"/>
                                      </p:to>
                                    </p:set>
                                    <p:anim calcmode="lin" valueType="num">
                                      <p:cBhvr>
                                        <p:cTn id="59" dur="1000" fill="hold"/>
                                        <p:tgtEl>
                                          <p:spTgt spid="65542">
                                            <p:bg/>
                                          </p:spTgt>
                                        </p:tgtEl>
                                        <p:attrNameLst>
                                          <p:attrName>ppt_w</p:attrName>
                                        </p:attrNameLst>
                                      </p:cBhvr>
                                      <p:tavLst>
                                        <p:tav tm="0">
                                          <p:val>
                                            <p:fltVal val="0"/>
                                          </p:val>
                                        </p:tav>
                                        <p:tav tm="100000">
                                          <p:val>
                                            <p:strVal val="#ppt_w"/>
                                          </p:val>
                                        </p:tav>
                                      </p:tavLst>
                                    </p:anim>
                                    <p:anim calcmode="lin" valueType="num">
                                      <p:cBhvr>
                                        <p:cTn id="60" dur="1000" fill="hold"/>
                                        <p:tgtEl>
                                          <p:spTgt spid="65542">
                                            <p:bg/>
                                          </p:spTgt>
                                        </p:tgtEl>
                                        <p:attrNameLst>
                                          <p:attrName>ppt_h</p:attrName>
                                        </p:attrNameLst>
                                      </p:cBhvr>
                                      <p:tavLst>
                                        <p:tav tm="0">
                                          <p:val>
                                            <p:fltVal val="0"/>
                                          </p:val>
                                        </p:tav>
                                        <p:tav tm="100000">
                                          <p:val>
                                            <p:strVal val="#ppt_h"/>
                                          </p:val>
                                        </p:tav>
                                      </p:tavLst>
                                    </p:anim>
                                    <p:anim calcmode="lin" valueType="num">
                                      <p:cBhvr>
                                        <p:cTn id="61" dur="1000" fill="hold"/>
                                        <p:tgtEl>
                                          <p:spTgt spid="65542">
                                            <p:bg/>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65542">
                                            <p:bg/>
                                          </p:spTgt>
                                        </p:tgtEl>
                                        <p:attrNameLst>
                                          <p:attrName>ppt_y</p:attrName>
                                        </p:attrNameLst>
                                      </p:cBhvr>
                                      <p:tavLst>
                                        <p:tav tm="0" fmla="#ppt_y+(sin(-2*pi*(1-$))*-#ppt_x+cos(-2*pi*(1-$))*(1-#ppt_y))*(1-$)">
                                          <p:val>
                                            <p:fltVal val="0"/>
                                          </p:val>
                                        </p:tav>
                                        <p:tav tm="100000">
                                          <p:val>
                                            <p:fltVal val="1"/>
                                          </p:val>
                                        </p:tav>
                                      </p:tavLst>
                                    </p:anim>
                                  </p:childTnLst>
                                </p:cTn>
                              </p:par>
                              <p:par>
                                <p:cTn id="63" presetID="15" presetClass="entr" presetSubtype="0" fill="hold" grpId="0" nodeType="withEffect">
                                  <p:stCondLst>
                                    <p:cond delay="0"/>
                                  </p:stCondLst>
                                  <p:childTnLst>
                                    <p:set>
                                      <p:cBhvr>
                                        <p:cTn id="64" dur="1" fill="hold">
                                          <p:stCondLst>
                                            <p:cond delay="0"/>
                                          </p:stCondLst>
                                        </p:cTn>
                                        <p:tgtEl>
                                          <p:spTgt spid="65542">
                                            <p:txEl>
                                              <p:pRg st="0" end="0"/>
                                            </p:txEl>
                                          </p:spTgt>
                                        </p:tgtEl>
                                        <p:attrNameLst>
                                          <p:attrName>style.visibility</p:attrName>
                                        </p:attrNameLst>
                                      </p:cBhvr>
                                      <p:to>
                                        <p:strVal val="visible"/>
                                      </p:to>
                                    </p:set>
                                    <p:anim calcmode="lin" valueType="num">
                                      <p:cBhvr>
                                        <p:cTn id="65" dur="1000" fill="hold"/>
                                        <p:tgtEl>
                                          <p:spTgt spid="65542">
                                            <p:txEl>
                                              <p:pRg st="0" end="0"/>
                                            </p:txEl>
                                          </p:spTgt>
                                        </p:tgtEl>
                                        <p:attrNameLst>
                                          <p:attrName>ppt_w</p:attrName>
                                        </p:attrNameLst>
                                      </p:cBhvr>
                                      <p:tavLst>
                                        <p:tav tm="0">
                                          <p:val>
                                            <p:fltVal val="0"/>
                                          </p:val>
                                        </p:tav>
                                        <p:tav tm="100000">
                                          <p:val>
                                            <p:strVal val="#ppt_w"/>
                                          </p:val>
                                        </p:tav>
                                      </p:tavLst>
                                    </p:anim>
                                    <p:anim calcmode="lin" valueType="num">
                                      <p:cBhvr>
                                        <p:cTn id="66" dur="1000" fill="hold"/>
                                        <p:tgtEl>
                                          <p:spTgt spid="65542">
                                            <p:txEl>
                                              <p:pRg st="0" end="0"/>
                                            </p:txEl>
                                          </p:spTgt>
                                        </p:tgtEl>
                                        <p:attrNameLst>
                                          <p:attrName>ppt_h</p:attrName>
                                        </p:attrNameLst>
                                      </p:cBhvr>
                                      <p:tavLst>
                                        <p:tav tm="0">
                                          <p:val>
                                            <p:fltVal val="0"/>
                                          </p:val>
                                        </p:tav>
                                        <p:tav tm="100000">
                                          <p:val>
                                            <p:strVal val="#ppt_h"/>
                                          </p:val>
                                        </p:tav>
                                      </p:tavLst>
                                    </p:anim>
                                    <p:anim calcmode="lin" valueType="num">
                                      <p:cBhvr>
                                        <p:cTn id="67" dur="1000" fill="hold"/>
                                        <p:tgtEl>
                                          <p:spTgt spid="6554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65542">
                                            <p:txEl>
                                              <p:pRg st="0" end="0"/>
                                            </p:txEl>
                                          </p:spTgt>
                                        </p:tgtEl>
                                        <p:attrNameLst>
                                          <p:attrName>ppt_y</p:attrName>
                                        </p:attrNameLst>
                                      </p:cBhvr>
                                      <p:tavLst>
                                        <p:tav tm="0" fmla="#ppt_y+(sin(-2*pi*(1-$))*-#ppt_x+cos(-2*pi*(1-$))*(1-#ppt_y))*(1-$)">
                                          <p:val>
                                            <p:fltVal val="0"/>
                                          </p:val>
                                        </p:tav>
                                        <p:tav tm="100000">
                                          <p:val>
                                            <p:fltVal val="1"/>
                                          </p:val>
                                        </p:tav>
                                      </p:tavLst>
                                    </p:anim>
                                  </p:childTnLst>
                                </p:cTn>
                              </p:par>
                              <p:par>
                                <p:cTn id="69" presetID="15" presetClass="entr" presetSubtype="0" fill="hold" grpId="0" nodeType="withEffect">
                                  <p:stCondLst>
                                    <p:cond delay="0"/>
                                  </p:stCondLst>
                                  <p:childTnLst>
                                    <p:set>
                                      <p:cBhvr>
                                        <p:cTn id="70" dur="1" fill="hold">
                                          <p:stCondLst>
                                            <p:cond delay="0"/>
                                          </p:stCondLst>
                                        </p:cTn>
                                        <p:tgtEl>
                                          <p:spTgt spid="65542">
                                            <p:txEl>
                                              <p:pRg st="1" end="1"/>
                                            </p:txEl>
                                          </p:spTgt>
                                        </p:tgtEl>
                                        <p:attrNameLst>
                                          <p:attrName>style.visibility</p:attrName>
                                        </p:attrNameLst>
                                      </p:cBhvr>
                                      <p:to>
                                        <p:strVal val="visible"/>
                                      </p:to>
                                    </p:set>
                                    <p:anim calcmode="lin" valueType="num">
                                      <p:cBhvr>
                                        <p:cTn id="71" dur="1000" fill="hold"/>
                                        <p:tgtEl>
                                          <p:spTgt spid="65542">
                                            <p:txEl>
                                              <p:pRg st="1" end="1"/>
                                            </p:txEl>
                                          </p:spTgt>
                                        </p:tgtEl>
                                        <p:attrNameLst>
                                          <p:attrName>ppt_w</p:attrName>
                                        </p:attrNameLst>
                                      </p:cBhvr>
                                      <p:tavLst>
                                        <p:tav tm="0">
                                          <p:val>
                                            <p:fltVal val="0"/>
                                          </p:val>
                                        </p:tav>
                                        <p:tav tm="100000">
                                          <p:val>
                                            <p:strVal val="#ppt_w"/>
                                          </p:val>
                                        </p:tav>
                                      </p:tavLst>
                                    </p:anim>
                                    <p:anim calcmode="lin" valueType="num">
                                      <p:cBhvr>
                                        <p:cTn id="72" dur="1000" fill="hold"/>
                                        <p:tgtEl>
                                          <p:spTgt spid="65542">
                                            <p:txEl>
                                              <p:pRg st="1" end="1"/>
                                            </p:txEl>
                                          </p:spTgt>
                                        </p:tgtEl>
                                        <p:attrNameLst>
                                          <p:attrName>ppt_h</p:attrName>
                                        </p:attrNameLst>
                                      </p:cBhvr>
                                      <p:tavLst>
                                        <p:tav tm="0">
                                          <p:val>
                                            <p:fltVal val="0"/>
                                          </p:val>
                                        </p:tav>
                                        <p:tav tm="100000">
                                          <p:val>
                                            <p:strVal val="#ppt_h"/>
                                          </p:val>
                                        </p:tav>
                                      </p:tavLst>
                                    </p:anim>
                                    <p:anim calcmode="lin" valueType="num">
                                      <p:cBhvr>
                                        <p:cTn id="73" dur="1000" fill="hold"/>
                                        <p:tgtEl>
                                          <p:spTgt spid="6554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65542">
                                            <p:txEl>
                                              <p:pRg st="1" end="1"/>
                                            </p:txEl>
                                          </p:spTgt>
                                        </p:tgtEl>
                                        <p:attrNameLst>
                                          <p:attrName>ppt_y</p:attrName>
                                        </p:attrNameLst>
                                      </p:cBhvr>
                                      <p:tavLst>
                                        <p:tav tm="0" fmla="#ppt_y+(sin(-2*pi*(1-$))*-#ppt_x+cos(-2*pi*(1-$))*(1-#ppt_y))*(1-$)">
                                          <p:val>
                                            <p:fltVal val="0"/>
                                          </p:val>
                                        </p:tav>
                                        <p:tav tm="100000">
                                          <p:val>
                                            <p:fltVal val="1"/>
                                          </p:val>
                                        </p:tav>
                                      </p:tavLst>
                                    </p:anim>
                                  </p:childTnLst>
                                </p:cTn>
                              </p:par>
                              <p:par>
                                <p:cTn id="75" presetID="15" presetClass="entr" presetSubtype="0" fill="hold" grpId="0" nodeType="withEffect">
                                  <p:stCondLst>
                                    <p:cond delay="0"/>
                                  </p:stCondLst>
                                  <p:childTnLst>
                                    <p:set>
                                      <p:cBhvr>
                                        <p:cTn id="76" dur="1" fill="hold">
                                          <p:stCondLst>
                                            <p:cond delay="0"/>
                                          </p:stCondLst>
                                        </p:cTn>
                                        <p:tgtEl>
                                          <p:spTgt spid="65542">
                                            <p:txEl>
                                              <p:pRg st="2" end="2"/>
                                            </p:txEl>
                                          </p:spTgt>
                                        </p:tgtEl>
                                        <p:attrNameLst>
                                          <p:attrName>style.visibility</p:attrName>
                                        </p:attrNameLst>
                                      </p:cBhvr>
                                      <p:to>
                                        <p:strVal val="visible"/>
                                      </p:to>
                                    </p:set>
                                    <p:anim calcmode="lin" valueType="num">
                                      <p:cBhvr>
                                        <p:cTn id="77" dur="1000" fill="hold"/>
                                        <p:tgtEl>
                                          <p:spTgt spid="65542">
                                            <p:txEl>
                                              <p:pRg st="2" end="2"/>
                                            </p:txEl>
                                          </p:spTgt>
                                        </p:tgtEl>
                                        <p:attrNameLst>
                                          <p:attrName>ppt_w</p:attrName>
                                        </p:attrNameLst>
                                      </p:cBhvr>
                                      <p:tavLst>
                                        <p:tav tm="0">
                                          <p:val>
                                            <p:fltVal val="0"/>
                                          </p:val>
                                        </p:tav>
                                        <p:tav tm="100000">
                                          <p:val>
                                            <p:strVal val="#ppt_w"/>
                                          </p:val>
                                        </p:tav>
                                      </p:tavLst>
                                    </p:anim>
                                    <p:anim calcmode="lin" valueType="num">
                                      <p:cBhvr>
                                        <p:cTn id="78" dur="1000" fill="hold"/>
                                        <p:tgtEl>
                                          <p:spTgt spid="65542">
                                            <p:txEl>
                                              <p:pRg st="2" end="2"/>
                                            </p:txEl>
                                          </p:spTgt>
                                        </p:tgtEl>
                                        <p:attrNameLst>
                                          <p:attrName>ppt_h</p:attrName>
                                        </p:attrNameLst>
                                      </p:cBhvr>
                                      <p:tavLst>
                                        <p:tav tm="0">
                                          <p:val>
                                            <p:fltVal val="0"/>
                                          </p:val>
                                        </p:tav>
                                        <p:tav tm="100000">
                                          <p:val>
                                            <p:strVal val="#ppt_h"/>
                                          </p:val>
                                        </p:tav>
                                      </p:tavLst>
                                    </p:anim>
                                    <p:anim calcmode="lin" valueType="num">
                                      <p:cBhvr>
                                        <p:cTn id="79" dur="1000" fill="hold"/>
                                        <p:tgtEl>
                                          <p:spTgt spid="6554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65542">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3" presetClass="entr" presetSubtype="16" fill="hold" grpId="0" nodeType="clickEffect">
                                  <p:stCondLst>
                                    <p:cond delay="0"/>
                                  </p:stCondLst>
                                  <p:childTnLst>
                                    <p:set>
                                      <p:cBhvr>
                                        <p:cTn id="84" dur="1" fill="hold">
                                          <p:stCondLst>
                                            <p:cond delay="0"/>
                                          </p:stCondLst>
                                        </p:cTn>
                                        <p:tgtEl>
                                          <p:spTgt spid="65549"/>
                                        </p:tgtEl>
                                        <p:attrNameLst>
                                          <p:attrName>style.visibility</p:attrName>
                                        </p:attrNameLst>
                                      </p:cBhvr>
                                      <p:to>
                                        <p:strVal val="visible"/>
                                      </p:to>
                                    </p:set>
                                    <p:anim calcmode="lin" valueType="num">
                                      <p:cBhvr>
                                        <p:cTn id="85" dur="500" fill="hold"/>
                                        <p:tgtEl>
                                          <p:spTgt spid="65549"/>
                                        </p:tgtEl>
                                        <p:attrNameLst>
                                          <p:attrName>ppt_w</p:attrName>
                                        </p:attrNameLst>
                                      </p:cBhvr>
                                      <p:tavLst>
                                        <p:tav tm="0">
                                          <p:val>
                                            <p:fltVal val="0"/>
                                          </p:val>
                                        </p:tav>
                                        <p:tav tm="100000">
                                          <p:val>
                                            <p:strVal val="#ppt_w"/>
                                          </p:val>
                                        </p:tav>
                                      </p:tavLst>
                                    </p:anim>
                                    <p:anim calcmode="lin" valueType="num">
                                      <p:cBhvr>
                                        <p:cTn id="86" dur="500" fill="hold"/>
                                        <p:tgtEl>
                                          <p:spTgt spid="65549"/>
                                        </p:tgtEl>
                                        <p:attrNameLst>
                                          <p:attrName>ppt_h</p:attrName>
                                        </p:attrNameLst>
                                      </p:cBhvr>
                                      <p:tavLst>
                                        <p:tav tm="0">
                                          <p:val>
                                            <p:fltVal val="0"/>
                                          </p:val>
                                        </p:tav>
                                        <p:tav tm="100000">
                                          <p:val>
                                            <p:strVal val="#ppt_h"/>
                                          </p:val>
                                        </p:tav>
                                      </p:tavLst>
                                    </p:anim>
                                  </p:childTnLst>
                                </p:cTn>
                              </p:par>
                              <p:par>
                                <p:cTn id="87" presetID="15" presetClass="entr" presetSubtype="0" fill="hold" grpId="0" nodeType="withEffect">
                                  <p:stCondLst>
                                    <p:cond delay="0"/>
                                  </p:stCondLst>
                                  <p:childTnLst>
                                    <p:set>
                                      <p:cBhvr>
                                        <p:cTn id="88" dur="1" fill="hold">
                                          <p:stCondLst>
                                            <p:cond delay="0"/>
                                          </p:stCondLst>
                                        </p:cTn>
                                        <p:tgtEl>
                                          <p:spTgt spid="65546"/>
                                        </p:tgtEl>
                                        <p:attrNameLst>
                                          <p:attrName>style.visibility</p:attrName>
                                        </p:attrNameLst>
                                      </p:cBhvr>
                                      <p:to>
                                        <p:strVal val="visible"/>
                                      </p:to>
                                    </p:set>
                                    <p:anim calcmode="lin" valueType="num">
                                      <p:cBhvr>
                                        <p:cTn id="89" dur="1000" fill="hold"/>
                                        <p:tgtEl>
                                          <p:spTgt spid="65546"/>
                                        </p:tgtEl>
                                        <p:attrNameLst>
                                          <p:attrName>ppt_w</p:attrName>
                                        </p:attrNameLst>
                                      </p:cBhvr>
                                      <p:tavLst>
                                        <p:tav tm="0">
                                          <p:val>
                                            <p:fltVal val="0"/>
                                          </p:val>
                                        </p:tav>
                                        <p:tav tm="100000">
                                          <p:val>
                                            <p:strVal val="#ppt_w"/>
                                          </p:val>
                                        </p:tav>
                                      </p:tavLst>
                                    </p:anim>
                                    <p:anim calcmode="lin" valueType="num">
                                      <p:cBhvr>
                                        <p:cTn id="90" dur="1000" fill="hold"/>
                                        <p:tgtEl>
                                          <p:spTgt spid="65546"/>
                                        </p:tgtEl>
                                        <p:attrNameLst>
                                          <p:attrName>ppt_h</p:attrName>
                                        </p:attrNameLst>
                                      </p:cBhvr>
                                      <p:tavLst>
                                        <p:tav tm="0">
                                          <p:val>
                                            <p:fltVal val="0"/>
                                          </p:val>
                                        </p:tav>
                                        <p:tav tm="100000">
                                          <p:val>
                                            <p:strVal val="#ppt_h"/>
                                          </p:val>
                                        </p:tav>
                                      </p:tavLst>
                                    </p:anim>
                                    <p:anim calcmode="lin" valueType="num">
                                      <p:cBhvr>
                                        <p:cTn id="91" dur="1000" fill="hold"/>
                                        <p:tgtEl>
                                          <p:spTgt spid="65546"/>
                                        </p:tgtEl>
                                        <p:attrNameLst>
                                          <p:attrName>ppt_x</p:attrName>
                                        </p:attrNameLst>
                                      </p:cBhvr>
                                      <p:tavLst>
                                        <p:tav tm="0" fmla="#ppt_x+(cos(-2*pi*(1-$))*-#ppt_x-sin(-2*pi*(1-$))*(1-#ppt_y))*(1-$)">
                                          <p:val>
                                            <p:fltVal val="0"/>
                                          </p:val>
                                        </p:tav>
                                        <p:tav tm="100000">
                                          <p:val>
                                            <p:fltVal val="1"/>
                                          </p:val>
                                        </p:tav>
                                      </p:tavLst>
                                    </p:anim>
                                    <p:anim calcmode="lin" valueType="num">
                                      <p:cBhvr>
                                        <p:cTn id="92" dur="1000" fill="hold"/>
                                        <p:tgtEl>
                                          <p:spTgt spid="6554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build="p" animBg="1"/>
      <p:bldP spid="65542" grpId="0" build="p" animBg="1"/>
      <p:bldP spid="65545" grpId="0" animBg="1"/>
      <p:bldP spid="65546" grpId="0" animBg="1"/>
      <p:bldP spid="65547" grpId="0" animBg="1"/>
      <p:bldP spid="65548" grpId="0" animBg="1"/>
      <p:bldP spid="65549" grpId="0" animBg="1"/>
      <p:bldP spid="6555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0" y="0"/>
            <a:ext cx="3581400" cy="1855788"/>
          </a:xfrm>
          <a:solidFill>
            <a:schemeClr val="accent1"/>
          </a:solidFill>
        </p:spPr>
        <p:txBody>
          <a:bodyPr/>
          <a:lstStyle/>
          <a:p>
            <a:pPr eaLnBrk="1" hangingPunct="1">
              <a:defRPr/>
            </a:pPr>
            <a:r>
              <a:rPr lang="en-US" sz="3600">
                <a:latin typeface="Arial" charset="0"/>
                <a:ea typeface="ＭＳ Ｐゴシック" charset="0"/>
                <a:cs typeface="ＭＳ Ｐゴシック" charset="0"/>
              </a:rPr>
              <a:t>Pseudepigraphayang dipilih (200 </a:t>
            </a:r>
            <a:r>
              <a:rPr lang="en-US" sz="3200">
                <a:latin typeface="Arial" charset="0"/>
                <a:ea typeface="ＭＳ Ｐゴシック" charset="0"/>
                <a:cs typeface="ＭＳ Ｐゴシック" charset="0"/>
              </a:rPr>
              <a:t>BC-AD </a:t>
            </a:r>
            <a:r>
              <a:rPr lang="en-US" sz="3600">
                <a:latin typeface="Arial" charset="0"/>
                <a:ea typeface="ＭＳ Ｐゴシック" charset="0"/>
                <a:cs typeface="ＭＳ Ｐゴシック" charset="0"/>
              </a:rPr>
              <a:t>200)</a:t>
            </a:r>
          </a:p>
        </p:txBody>
      </p:sp>
      <p:sp>
        <p:nvSpPr>
          <p:cNvPr id="73733" name="Rectangle 5"/>
          <p:cNvSpPr>
            <a:spLocks noChangeArrowheads="1"/>
          </p:cNvSpPr>
          <p:nvPr/>
        </p:nvSpPr>
        <p:spPr bwMode="auto">
          <a:xfrm>
            <a:off x="3962400" y="152400"/>
            <a:ext cx="5181600" cy="66294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None/>
              <a:defRPr/>
            </a:pPr>
            <a:r>
              <a:rPr lang="en-US" sz="2800">
                <a:effectLst>
                  <a:outerShdw blurRad="38100" dist="38100" dir="2700000" algn="tl">
                    <a:srgbClr val="000000"/>
                  </a:outerShdw>
                </a:effectLst>
              </a:rPr>
              <a:t>1 Enoch</a:t>
            </a:r>
          </a:p>
          <a:p>
            <a:pPr marL="342900" indent="-342900" eaLnBrk="1" hangingPunct="1">
              <a:spcBef>
                <a:spcPct val="20000"/>
              </a:spcBef>
              <a:buClr>
                <a:schemeClr val="hlink"/>
              </a:buClr>
              <a:buSzPct val="90000"/>
              <a:buFont typeface="Wingdings" charset="0"/>
              <a:buNone/>
              <a:defRPr/>
            </a:pPr>
            <a:r>
              <a:rPr lang="en-US" sz="2800">
                <a:effectLst>
                  <a:outerShdw blurRad="38100" dist="38100" dir="2700000" algn="tl">
                    <a:srgbClr val="000000"/>
                  </a:outerShdw>
                </a:effectLst>
              </a:rPr>
              <a:t>Psalms of Solomon</a:t>
            </a:r>
          </a:p>
          <a:p>
            <a:pPr marL="342900" indent="-342900" eaLnBrk="1" hangingPunct="1">
              <a:spcBef>
                <a:spcPct val="20000"/>
              </a:spcBef>
              <a:buClr>
                <a:schemeClr val="hlink"/>
              </a:buClr>
              <a:buSzPct val="90000"/>
              <a:buFont typeface="Wingdings" charset="0"/>
              <a:buNone/>
              <a:defRPr/>
            </a:pPr>
            <a:r>
              <a:rPr lang="en-US" sz="2800">
                <a:effectLst>
                  <a:outerShdw blurRad="38100" dist="38100" dir="2700000" algn="tl">
                    <a:srgbClr val="000000"/>
                  </a:outerShdw>
                </a:effectLst>
              </a:rPr>
              <a:t>Letter of Aristeas</a:t>
            </a:r>
          </a:p>
          <a:p>
            <a:pPr marL="342900" indent="-342900" eaLnBrk="1" hangingPunct="1">
              <a:spcBef>
                <a:spcPct val="20000"/>
              </a:spcBef>
              <a:buClr>
                <a:schemeClr val="hlink"/>
              </a:buClr>
              <a:buSzPct val="90000"/>
              <a:buFont typeface="Wingdings" charset="0"/>
              <a:buNone/>
              <a:defRPr/>
            </a:pPr>
            <a:r>
              <a:rPr lang="en-US" sz="2800">
                <a:effectLst>
                  <a:outerShdw blurRad="38100" dist="38100" dir="2700000" algn="tl">
                    <a:srgbClr val="000000"/>
                  </a:outerShdw>
                </a:effectLst>
              </a:rPr>
              <a:t>Sibylline Oracles </a:t>
            </a:r>
          </a:p>
          <a:p>
            <a:pPr marL="342900" indent="-342900" eaLnBrk="1" hangingPunct="1">
              <a:spcBef>
                <a:spcPct val="20000"/>
              </a:spcBef>
              <a:buClr>
                <a:schemeClr val="hlink"/>
              </a:buClr>
              <a:buSzPct val="90000"/>
              <a:buFont typeface="Wingdings" charset="0"/>
              <a:buNone/>
              <a:defRPr/>
            </a:pPr>
            <a:r>
              <a:rPr lang="en-US" sz="2800">
                <a:effectLst>
                  <a:outerShdw blurRad="38100" dist="38100" dir="2700000" algn="tl">
                    <a:srgbClr val="000000"/>
                  </a:outerShdw>
                </a:effectLst>
              </a:rPr>
              <a:t>Life of Adam &amp; Eve</a:t>
            </a:r>
          </a:p>
          <a:p>
            <a:pPr marL="342900" indent="-342900" eaLnBrk="1" hangingPunct="1">
              <a:spcBef>
                <a:spcPct val="20000"/>
              </a:spcBef>
              <a:buClr>
                <a:schemeClr val="hlink"/>
              </a:buClr>
              <a:buSzPct val="90000"/>
              <a:buFont typeface="Wingdings" charset="0"/>
              <a:buNone/>
              <a:defRPr/>
            </a:pPr>
            <a:r>
              <a:rPr lang="en-US" sz="2800">
                <a:effectLst>
                  <a:outerShdw blurRad="38100" dist="38100" dir="2700000" algn="tl">
                    <a:srgbClr val="000000"/>
                  </a:outerShdw>
                </a:effectLst>
              </a:rPr>
              <a:t>Testament of the 12 Patriarchs</a:t>
            </a:r>
          </a:p>
          <a:p>
            <a:pPr marL="342900" indent="-342900" eaLnBrk="1" hangingPunct="1">
              <a:spcBef>
                <a:spcPct val="20000"/>
              </a:spcBef>
              <a:buClr>
                <a:schemeClr val="hlink"/>
              </a:buClr>
              <a:buSzPct val="90000"/>
              <a:buFont typeface="Wingdings" charset="0"/>
              <a:buNone/>
              <a:defRPr/>
            </a:pPr>
            <a:r>
              <a:rPr lang="en-US" sz="2800">
                <a:effectLst>
                  <a:outerShdw blurRad="38100" dist="38100" dir="2700000" algn="tl">
                    <a:srgbClr val="000000"/>
                  </a:outerShdw>
                </a:effectLst>
              </a:rPr>
              <a:t>Book of Jubilees</a:t>
            </a:r>
          </a:p>
          <a:p>
            <a:pPr marL="342900" indent="-342900" eaLnBrk="1" hangingPunct="1">
              <a:spcBef>
                <a:spcPct val="20000"/>
              </a:spcBef>
              <a:buClr>
                <a:schemeClr val="hlink"/>
              </a:buClr>
              <a:buSzPct val="90000"/>
              <a:buFont typeface="Wingdings" charset="0"/>
              <a:buNone/>
              <a:defRPr/>
            </a:pPr>
            <a:r>
              <a:rPr lang="en-US" sz="2800">
                <a:effectLst>
                  <a:outerShdw blurRad="38100" dist="38100" dir="2700000" algn="tl">
                    <a:srgbClr val="000000"/>
                  </a:outerShdw>
                </a:effectLst>
              </a:rPr>
              <a:t>Lives of the Prophets</a:t>
            </a:r>
          </a:p>
          <a:p>
            <a:pPr marL="342900" indent="-342900" eaLnBrk="1" hangingPunct="1">
              <a:spcBef>
                <a:spcPct val="20000"/>
              </a:spcBef>
              <a:buClr>
                <a:schemeClr val="hlink"/>
              </a:buClr>
              <a:buSzPct val="90000"/>
              <a:buFont typeface="Wingdings" charset="0"/>
              <a:buNone/>
              <a:defRPr/>
            </a:pPr>
            <a:r>
              <a:rPr lang="en-US" sz="2800">
                <a:effectLst>
                  <a:outerShdw blurRad="38100" dist="38100" dir="2700000" algn="tl">
                    <a:srgbClr val="000000"/>
                  </a:outerShdw>
                </a:effectLst>
              </a:rPr>
              <a:t>3 Maccabees</a:t>
            </a:r>
          </a:p>
          <a:p>
            <a:pPr marL="342900" indent="-342900" eaLnBrk="1" hangingPunct="1">
              <a:spcBef>
                <a:spcPct val="20000"/>
              </a:spcBef>
              <a:buClr>
                <a:schemeClr val="hlink"/>
              </a:buClr>
              <a:buSzPct val="90000"/>
              <a:buFont typeface="Wingdings" charset="0"/>
              <a:buNone/>
              <a:defRPr/>
            </a:pPr>
            <a:r>
              <a:rPr lang="en-US" sz="2800">
                <a:effectLst>
                  <a:outerShdw blurRad="38100" dist="38100" dir="2700000" algn="tl">
                    <a:srgbClr val="000000"/>
                  </a:outerShdw>
                </a:effectLst>
              </a:rPr>
              <a:t>4 Maccabees</a:t>
            </a:r>
          </a:p>
          <a:p>
            <a:pPr marL="342900" indent="-342900" eaLnBrk="1" hangingPunct="1">
              <a:spcBef>
                <a:spcPct val="20000"/>
              </a:spcBef>
              <a:buClr>
                <a:schemeClr val="hlink"/>
              </a:buClr>
              <a:buSzPct val="90000"/>
              <a:buFont typeface="Wingdings" charset="0"/>
              <a:buNone/>
              <a:defRPr/>
            </a:pPr>
            <a:r>
              <a:rPr lang="en-US" sz="2800">
                <a:effectLst>
                  <a:outerShdw blurRad="38100" dist="38100" dir="2700000" algn="tl">
                    <a:srgbClr val="000000"/>
                  </a:outerShdw>
                </a:effectLst>
              </a:rPr>
              <a:t>Assumption of Moses</a:t>
            </a:r>
          </a:p>
          <a:p>
            <a:pPr marL="342900" indent="-342900" eaLnBrk="1" hangingPunct="1">
              <a:spcBef>
                <a:spcPct val="20000"/>
              </a:spcBef>
              <a:buClr>
                <a:schemeClr val="hlink"/>
              </a:buClr>
              <a:buSzPct val="90000"/>
              <a:buFont typeface="Wingdings" charset="0"/>
              <a:buNone/>
              <a:defRPr/>
            </a:pPr>
            <a:r>
              <a:rPr lang="en-US" sz="2800">
                <a:effectLst>
                  <a:outerShdw blurRad="38100" dist="38100" dir="2700000" algn="tl">
                    <a:srgbClr val="000000"/>
                  </a:outerShdw>
                </a:effectLst>
              </a:rPr>
              <a:t>2 Baruch</a:t>
            </a:r>
          </a:p>
          <a:p>
            <a:pPr marL="342900" indent="-342900" eaLnBrk="1" hangingPunct="1">
              <a:spcBef>
                <a:spcPct val="20000"/>
              </a:spcBef>
              <a:buClr>
                <a:schemeClr val="hlink"/>
              </a:buClr>
              <a:buSzPct val="90000"/>
              <a:buFont typeface="Wingdings" charset="0"/>
              <a:buNone/>
              <a:defRPr/>
            </a:pPr>
            <a:r>
              <a:rPr lang="en-US" sz="2800">
                <a:effectLst>
                  <a:outerShdw blurRad="38100" dist="38100" dir="2700000" algn="tl">
                    <a:srgbClr val="000000"/>
                  </a:outerShdw>
                </a:effectLst>
              </a:rPr>
              <a:t>Ascension of Isaiah</a:t>
            </a:r>
          </a:p>
        </p:txBody>
      </p:sp>
      <p:pic>
        <p:nvPicPr>
          <p:cNvPr id="198659" name="Picture 6" descr="Pseudepigraph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81415">
            <a:off x="519113" y="1905000"/>
            <a:ext cx="292576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0" name="Picture 7" descr="Pseudepigraph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81415">
            <a:off x="808038" y="2209800"/>
            <a:ext cx="292576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1" name="Text Box 8"/>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166</a:t>
            </a: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90" name="Picture 14" descr="j0335474"/>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152400" y="1524000"/>
            <a:ext cx="22860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title"/>
          </p:nvPr>
        </p:nvSpPr>
        <p:spPr>
          <a:xfrm>
            <a:off x="76200" y="76200"/>
            <a:ext cx="4800600" cy="941388"/>
          </a:xfrm>
        </p:spPr>
        <p:txBody>
          <a:bodyPr/>
          <a:lstStyle/>
          <a:p>
            <a:pPr eaLnBrk="1" hangingPunct="1">
              <a:defRPr/>
            </a:pPr>
            <a:r>
              <a:rPr lang="en-US">
                <a:latin typeface="Arial" charset="0"/>
                <a:ea typeface="ＭＳ Ｐゴシック" charset="0"/>
                <a:cs typeface="ＭＳ Ｐゴシック" charset="0"/>
              </a:rPr>
              <a:t>Kategori Sastra</a:t>
            </a:r>
          </a:p>
        </p:txBody>
      </p:sp>
      <p:sp>
        <p:nvSpPr>
          <p:cNvPr id="75783" name="Rectangle 7"/>
          <p:cNvSpPr>
            <a:spLocks noGrp="1" noChangeArrowheads="1"/>
          </p:cNvSpPr>
          <p:nvPr>
            <p:ph type="body" sz="half" idx="1"/>
          </p:nvPr>
        </p:nvSpPr>
        <p:spPr>
          <a:xfrm>
            <a:off x="304800" y="1524000"/>
            <a:ext cx="2743200" cy="1828800"/>
          </a:xfrm>
        </p:spPr>
        <p:txBody>
          <a:bodyPr/>
          <a:lstStyle/>
          <a:p>
            <a:pPr eaLnBrk="1" hangingPunct="1">
              <a:buFont typeface="Wingdings" charset="0"/>
              <a:buNone/>
              <a:defRPr/>
            </a:pPr>
            <a:r>
              <a:rPr lang="en-US" sz="2800">
                <a:latin typeface="Arial" charset="0"/>
                <a:ea typeface="ＭＳ Ｐゴシック" charset="0"/>
                <a:cs typeface="ＭＳ Ｐゴシック" charset="0"/>
              </a:rPr>
              <a:t>Kebijaksanaan</a:t>
            </a:r>
          </a:p>
          <a:p>
            <a:pPr eaLnBrk="1" hangingPunct="1">
              <a:buFont typeface="Wingdings" charset="0"/>
              <a:buNone/>
              <a:defRPr/>
            </a:pPr>
            <a:r>
              <a:rPr lang="en-US" sz="2800">
                <a:latin typeface="Arial" charset="0"/>
                <a:ea typeface="ＭＳ Ｐゴシック" charset="0"/>
                <a:cs typeface="ＭＳ Ｐゴシック" charset="0"/>
              </a:rPr>
              <a:t>Ecclesiasticus</a:t>
            </a:r>
          </a:p>
          <a:p>
            <a:pPr eaLnBrk="1" hangingPunct="1">
              <a:buFont typeface="Wingdings" charset="0"/>
              <a:buNone/>
              <a:defRPr/>
            </a:pPr>
            <a:r>
              <a:rPr lang="en-US" sz="2800">
                <a:latin typeface="Arial" charset="0"/>
                <a:ea typeface="ＭＳ Ｐゴシック" charset="0"/>
                <a:cs typeface="ＭＳ Ｐゴシック" charset="0"/>
              </a:rPr>
              <a:t>Wisdom of Solomon</a:t>
            </a:r>
          </a:p>
        </p:txBody>
      </p:sp>
      <p:grpSp>
        <p:nvGrpSpPr>
          <p:cNvPr id="2" name="Group 19"/>
          <p:cNvGrpSpPr>
            <a:grpSpLocks/>
          </p:cNvGrpSpPr>
          <p:nvPr/>
        </p:nvGrpSpPr>
        <p:grpSpPr bwMode="auto">
          <a:xfrm>
            <a:off x="5257800" y="242888"/>
            <a:ext cx="2743200" cy="2043112"/>
            <a:chOff x="3312" y="153"/>
            <a:chExt cx="1728" cy="1287"/>
          </a:xfrm>
        </p:grpSpPr>
        <p:pic>
          <p:nvPicPr>
            <p:cNvPr id="200716" name="Picture 12" descr="j0286290"/>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3312" y="153"/>
              <a:ext cx="1680" cy="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4" name="Rectangle 8"/>
            <p:cNvSpPr>
              <a:spLocks noChangeArrowheads="1"/>
            </p:cNvSpPr>
            <p:nvPr/>
          </p:nvSpPr>
          <p:spPr bwMode="auto">
            <a:xfrm>
              <a:off x="3504" y="336"/>
              <a:ext cx="1536" cy="864"/>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None/>
                <a:defRPr/>
              </a:pPr>
              <a:r>
                <a:rPr lang="en-US" sz="2400">
                  <a:effectLst>
                    <a:outerShdw blurRad="38100" dist="38100" dir="2700000" algn="tl">
                      <a:srgbClr val="000000"/>
                    </a:outerShdw>
                  </a:effectLst>
                </a:rPr>
                <a:t>APOCALYPTIK</a:t>
              </a:r>
            </a:p>
            <a:p>
              <a:pPr marL="342900" indent="-342900" eaLnBrk="1" hangingPunct="1">
                <a:spcBef>
                  <a:spcPct val="20000"/>
                </a:spcBef>
                <a:buClr>
                  <a:schemeClr val="hlink"/>
                </a:buClr>
                <a:buSzPct val="90000"/>
                <a:buFont typeface="Wingdings" charset="0"/>
                <a:buNone/>
                <a:defRPr/>
              </a:pPr>
              <a:r>
                <a:rPr lang="en-US" sz="2400">
                  <a:solidFill>
                    <a:srgbClr val="FFFF00"/>
                  </a:solidFill>
                  <a:effectLst>
                    <a:outerShdw blurRad="38100" dist="38100" dir="2700000" algn="tl">
                      <a:srgbClr val="000000"/>
                    </a:outerShdw>
                  </a:effectLst>
                </a:rPr>
                <a:t>1 Enoch</a:t>
              </a:r>
            </a:p>
            <a:p>
              <a:pPr marL="342900" indent="-342900" eaLnBrk="1" hangingPunct="1">
                <a:spcBef>
                  <a:spcPct val="20000"/>
                </a:spcBef>
                <a:buClr>
                  <a:schemeClr val="hlink"/>
                </a:buClr>
                <a:buSzPct val="90000"/>
                <a:buFont typeface="Wingdings" charset="0"/>
                <a:buNone/>
                <a:defRPr/>
              </a:pPr>
              <a:r>
                <a:rPr lang="en-US" sz="2400">
                  <a:effectLst>
                    <a:outerShdw blurRad="38100" dist="38100" dir="2700000" algn="tl">
                      <a:srgbClr val="000000"/>
                    </a:outerShdw>
                  </a:effectLst>
                </a:rPr>
                <a:t>2 Esdras</a:t>
              </a:r>
            </a:p>
          </p:txBody>
        </p:sp>
      </p:grpSp>
      <p:grpSp>
        <p:nvGrpSpPr>
          <p:cNvPr id="3" name="Group 17"/>
          <p:cNvGrpSpPr>
            <a:grpSpLocks/>
          </p:cNvGrpSpPr>
          <p:nvPr/>
        </p:nvGrpSpPr>
        <p:grpSpPr bwMode="auto">
          <a:xfrm>
            <a:off x="304800" y="4291013"/>
            <a:ext cx="2514600" cy="2185987"/>
            <a:chOff x="192" y="2703"/>
            <a:chExt cx="1584" cy="1377"/>
          </a:xfrm>
        </p:grpSpPr>
        <p:pic>
          <p:nvPicPr>
            <p:cNvPr id="200714" name="Picture 11" descr="j0212655"/>
            <p:cNvPicPr>
              <a:picLocks noChangeAspect="1" noChangeArrowheads="1"/>
            </p:cNvPicPr>
            <p:nvPr/>
          </p:nvPicPr>
          <p:blipFill>
            <a:blip r:embed="rId5">
              <a:lum bright="-42000"/>
              <a:extLst>
                <a:ext uri="{28A0092B-C50C-407E-A947-70E740481C1C}">
                  <a14:useLocalDpi xmlns:a14="http://schemas.microsoft.com/office/drawing/2010/main" val="0"/>
                </a:ext>
              </a:extLst>
            </a:blip>
            <a:srcRect/>
            <a:stretch>
              <a:fillRect/>
            </a:stretch>
          </p:blipFill>
          <p:spPr bwMode="auto">
            <a:xfrm>
              <a:off x="192" y="2703"/>
              <a:ext cx="1584" cy="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5" name="Rectangle 9"/>
            <p:cNvSpPr>
              <a:spLocks noChangeArrowheads="1"/>
            </p:cNvSpPr>
            <p:nvPr/>
          </p:nvSpPr>
          <p:spPr bwMode="auto">
            <a:xfrm>
              <a:off x="240" y="2880"/>
              <a:ext cx="1392" cy="12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None/>
                <a:defRPr/>
              </a:pPr>
              <a:r>
                <a:rPr lang="en-US" sz="2400">
                  <a:effectLst>
                    <a:outerShdw blurRad="38100" dist="38100" dir="2700000" algn="tl">
                      <a:srgbClr val="000000"/>
                    </a:outerShdw>
                  </a:effectLst>
                </a:rPr>
                <a:t>Sejarah</a:t>
              </a:r>
            </a:p>
            <a:p>
              <a:pPr marL="342900" indent="-342900" eaLnBrk="1" hangingPunct="1">
                <a:spcBef>
                  <a:spcPct val="20000"/>
                </a:spcBef>
                <a:buClr>
                  <a:schemeClr val="hlink"/>
                </a:buClr>
                <a:buSzPct val="90000"/>
                <a:buFont typeface="Wingdings" charset="0"/>
                <a:buNone/>
                <a:defRPr/>
              </a:pPr>
              <a:r>
                <a:rPr lang="en-US" sz="2400">
                  <a:effectLst>
                    <a:outerShdw blurRad="38100" dist="38100" dir="2700000" algn="tl">
                      <a:srgbClr val="000000"/>
                    </a:outerShdw>
                  </a:effectLst>
                </a:rPr>
                <a:t>1 Esdras</a:t>
              </a:r>
            </a:p>
            <a:p>
              <a:pPr marL="342900" indent="-342900" eaLnBrk="1" hangingPunct="1">
                <a:spcBef>
                  <a:spcPct val="20000"/>
                </a:spcBef>
                <a:buClr>
                  <a:schemeClr val="hlink"/>
                </a:buClr>
                <a:buSzPct val="90000"/>
                <a:buFont typeface="Wingdings" charset="0"/>
                <a:buNone/>
                <a:defRPr/>
              </a:pPr>
              <a:r>
                <a:rPr lang="en-US" sz="2400">
                  <a:effectLst>
                    <a:outerShdw blurRad="38100" dist="38100" dir="2700000" algn="tl">
                      <a:srgbClr val="000000"/>
                    </a:outerShdw>
                  </a:effectLst>
                </a:rPr>
                <a:t>1 Maccabees</a:t>
              </a:r>
            </a:p>
            <a:p>
              <a:pPr marL="342900" indent="-342900" eaLnBrk="1" hangingPunct="1">
                <a:spcBef>
                  <a:spcPct val="20000"/>
                </a:spcBef>
                <a:buClr>
                  <a:schemeClr val="hlink"/>
                </a:buClr>
                <a:buSzPct val="90000"/>
                <a:buFont typeface="Wingdings" charset="0"/>
                <a:buNone/>
                <a:defRPr/>
              </a:pPr>
              <a:r>
                <a:rPr lang="en-US" sz="2400">
                  <a:effectLst>
                    <a:outerShdw blurRad="38100" dist="38100" dir="2700000" algn="tl">
                      <a:srgbClr val="000000"/>
                    </a:outerShdw>
                  </a:effectLst>
                </a:rPr>
                <a:t>2 Maccabees</a:t>
              </a:r>
            </a:p>
          </p:txBody>
        </p:sp>
      </p:grpSp>
      <p:grpSp>
        <p:nvGrpSpPr>
          <p:cNvPr id="4" name="Group 16"/>
          <p:cNvGrpSpPr>
            <a:grpSpLocks/>
          </p:cNvGrpSpPr>
          <p:nvPr/>
        </p:nvGrpSpPr>
        <p:grpSpPr bwMode="auto">
          <a:xfrm>
            <a:off x="2590800" y="1027113"/>
            <a:ext cx="7010400" cy="6288087"/>
            <a:chOff x="1632" y="647"/>
            <a:chExt cx="4416" cy="3961"/>
          </a:xfrm>
        </p:grpSpPr>
        <p:pic>
          <p:nvPicPr>
            <p:cNvPr id="200712" name="Picture 13" descr="j02809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2" y="647"/>
              <a:ext cx="4416" cy="3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6" name="Rectangle 10"/>
            <p:cNvSpPr>
              <a:spLocks noChangeArrowheads="1"/>
            </p:cNvSpPr>
            <p:nvPr/>
          </p:nvSpPr>
          <p:spPr bwMode="auto">
            <a:xfrm>
              <a:off x="2688" y="1440"/>
              <a:ext cx="2160" cy="2112"/>
            </a:xfrm>
            <a:prstGeom prst="rect">
              <a:avLst/>
            </a:prstGeom>
            <a:solidFill>
              <a:srgbClr val="5F5F5F"/>
            </a:solid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None/>
                <a:defRPr/>
              </a:pPr>
              <a:r>
                <a:rPr lang="en-US" sz="2400">
                  <a:effectLst>
                    <a:outerShdw blurRad="38100" dist="38100" dir="2700000" algn="tl">
                      <a:srgbClr val="000000"/>
                    </a:outerShdw>
                  </a:effectLst>
                </a:rPr>
                <a:t>Fiksi</a:t>
              </a:r>
            </a:p>
            <a:p>
              <a:pPr marL="342900" indent="-342900" eaLnBrk="1" hangingPunct="1">
                <a:spcBef>
                  <a:spcPct val="20000"/>
                </a:spcBef>
                <a:buClr>
                  <a:schemeClr val="hlink"/>
                </a:buClr>
                <a:buSzPct val="90000"/>
                <a:buFont typeface="Wingdings" charset="0"/>
                <a:buNone/>
                <a:defRPr/>
              </a:pPr>
              <a:r>
                <a:rPr lang="en-US" sz="2400">
                  <a:effectLst>
                    <a:outerShdw blurRad="38100" dist="38100" dir="2700000" algn="tl">
                      <a:srgbClr val="000000"/>
                    </a:outerShdw>
                  </a:effectLst>
                </a:rPr>
                <a:t>Tobit</a:t>
              </a:r>
            </a:p>
            <a:p>
              <a:pPr marL="342900" indent="-342900" eaLnBrk="1" hangingPunct="1">
                <a:spcBef>
                  <a:spcPct val="20000"/>
                </a:spcBef>
                <a:buClr>
                  <a:schemeClr val="hlink"/>
                </a:buClr>
                <a:buSzPct val="90000"/>
                <a:buFont typeface="Wingdings" charset="0"/>
                <a:buNone/>
                <a:defRPr/>
              </a:pPr>
              <a:r>
                <a:rPr lang="en-US" sz="2400">
                  <a:effectLst>
                    <a:outerShdw blurRad="38100" dist="38100" dir="2700000" algn="tl">
                      <a:srgbClr val="000000"/>
                    </a:outerShdw>
                  </a:effectLst>
                </a:rPr>
                <a:t>Judith</a:t>
              </a:r>
            </a:p>
            <a:p>
              <a:pPr marL="342900" indent="-342900" eaLnBrk="1" hangingPunct="1">
                <a:spcBef>
                  <a:spcPct val="20000"/>
                </a:spcBef>
                <a:buClr>
                  <a:schemeClr val="hlink"/>
                </a:buClr>
                <a:buSzPct val="90000"/>
                <a:buFont typeface="Wingdings" charset="0"/>
                <a:buNone/>
                <a:defRPr/>
              </a:pPr>
              <a:r>
                <a:rPr lang="en-US" sz="2400">
                  <a:solidFill>
                    <a:srgbClr val="FFFF00"/>
                  </a:solidFill>
                  <a:effectLst>
                    <a:outerShdw blurRad="38100" dist="38100" dir="2700000" algn="tl">
                      <a:srgbClr val="000000"/>
                    </a:outerShdw>
                  </a:effectLst>
                </a:rPr>
                <a:t>Letter of Aristeas</a:t>
              </a:r>
            </a:p>
            <a:p>
              <a:pPr marL="342900" indent="-342900" eaLnBrk="1" hangingPunct="1">
                <a:spcBef>
                  <a:spcPct val="20000"/>
                </a:spcBef>
                <a:buClr>
                  <a:schemeClr val="hlink"/>
                </a:buClr>
                <a:buSzPct val="90000"/>
                <a:buFont typeface="Wingdings" charset="0"/>
                <a:buNone/>
                <a:defRPr/>
              </a:pPr>
              <a:r>
                <a:rPr lang="en-US" sz="2400">
                  <a:effectLst>
                    <a:outerShdw blurRad="38100" dist="38100" dir="2700000" algn="tl">
                      <a:srgbClr val="000000"/>
                    </a:outerShdw>
                  </a:effectLst>
                </a:rPr>
                <a:t>Susanna</a:t>
              </a:r>
            </a:p>
            <a:p>
              <a:pPr marL="342900" indent="-342900" eaLnBrk="1" hangingPunct="1">
                <a:spcBef>
                  <a:spcPct val="20000"/>
                </a:spcBef>
                <a:buClr>
                  <a:schemeClr val="hlink"/>
                </a:buClr>
                <a:buSzPct val="90000"/>
                <a:buFont typeface="Wingdings" charset="0"/>
                <a:buNone/>
                <a:defRPr/>
              </a:pPr>
              <a:r>
                <a:rPr lang="en-US" sz="2400">
                  <a:effectLst>
                    <a:outerShdw blurRad="38100" dist="38100" dir="2700000" algn="tl">
                      <a:srgbClr val="000000"/>
                    </a:outerShdw>
                  </a:effectLst>
                </a:rPr>
                <a:t>Bel and the Dragon</a:t>
              </a:r>
            </a:p>
            <a:p>
              <a:pPr marL="342900" indent="-342900" eaLnBrk="1" hangingPunct="1">
                <a:spcBef>
                  <a:spcPct val="20000"/>
                </a:spcBef>
                <a:buClr>
                  <a:schemeClr val="hlink"/>
                </a:buClr>
                <a:buSzPct val="90000"/>
                <a:buFont typeface="Wingdings" charset="0"/>
                <a:buNone/>
                <a:defRPr/>
              </a:pPr>
              <a:r>
                <a:rPr lang="en-US" sz="2400">
                  <a:solidFill>
                    <a:srgbClr val="FFFF00"/>
                  </a:solidFill>
                  <a:effectLst>
                    <a:outerShdw blurRad="38100" dist="38100" dir="2700000" algn="tl">
                      <a:srgbClr val="000000"/>
                    </a:outerShdw>
                  </a:effectLst>
                </a:rPr>
                <a:t>3 Maccabees</a:t>
              </a:r>
            </a:p>
            <a:p>
              <a:pPr marL="342900" indent="-342900" eaLnBrk="1" hangingPunct="1">
                <a:spcBef>
                  <a:spcPct val="20000"/>
                </a:spcBef>
                <a:buClr>
                  <a:schemeClr val="hlink"/>
                </a:buClr>
                <a:buSzPct val="90000"/>
                <a:buFont typeface="Wingdings" charset="0"/>
                <a:buNone/>
                <a:defRPr/>
              </a:pPr>
              <a:r>
                <a:rPr lang="en-US" sz="2400">
                  <a:solidFill>
                    <a:srgbClr val="FFFF00"/>
                  </a:solidFill>
                  <a:effectLst>
                    <a:outerShdw blurRad="38100" dist="38100" dir="2700000" algn="tl">
                      <a:srgbClr val="000000"/>
                    </a:outerShdw>
                  </a:effectLst>
                </a:rPr>
                <a:t>Sibylline Oracles</a:t>
              </a:r>
              <a:endParaRPr lang="en-US" sz="2400">
                <a:effectLst>
                  <a:outerShdw blurRad="38100" dist="38100" dir="2700000" algn="tl">
                    <a:srgbClr val="000000"/>
                  </a:outerShdw>
                </a:effectLst>
              </a:endParaRPr>
            </a:p>
          </p:txBody>
        </p:sp>
      </p:grpSp>
      <p:sp>
        <p:nvSpPr>
          <p:cNvPr id="200711" name="Text Box 15"/>
          <p:cNvSpPr txBox="1">
            <a:spLocks noChangeArrowheads="1"/>
          </p:cNvSpPr>
          <p:nvPr/>
        </p:nvSpPr>
        <p:spPr bwMode="auto">
          <a:xfrm>
            <a:off x="8001000" y="60325"/>
            <a:ext cx="1116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161-162</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5790"/>
                                        </p:tgtEl>
                                        <p:attrNameLst>
                                          <p:attrName>style.visibility</p:attrName>
                                        </p:attrNameLst>
                                      </p:cBhvr>
                                      <p:to>
                                        <p:strVal val="visible"/>
                                      </p:to>
                                    </p:set>
                                    <p:animEffect transition="in" filter="dissolve">
                                      <p:cBhvr>
                                        <p:cTn id="17" dur="500"/>
                                        <p:tgtEl>
                                          <p:spTgt spid="75790"/>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75783">
                                            <p:txEl>
                                              <p:pRg st="0" end="0"/>
                                            </p:txEl>
                                          </p:spTgt>
                                        </p:tgtEl>
                                        <p:attrNameLst>
                                          <p:attrName>style.visibility</p:attrName>
                                        </p:attrNameLst>
                                      </p:cBhvr>
                                      <p:to>
                                        <p:strVal val="visible"/>
                                      </p:to>
                                    </p:set>
                                    <p:animEffect transition="in" filter="dissolve">
                                      <p:cBhvr>
                                        <p:cTn id="20" dur="500"/>
                                        <p:tgtEl>
                                          <p:spTgt spid="75783">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5783">
                                            <p:txEl>
                                              <p:pRg st="1" end="1"/>
                                            </p:txEl>
                                          </p:spTgt>
                                        </p:tgtEl>
                                        <p:attrNameLst>
                                          <p:attrName>style.visibility</p:attrName>
                                        </p:attrNameLst>
                                      </p:cBhvr>
                                      <p:to>
                                        <p:strVal val="visible"/>
                                      </p:to>
                                    </p:set>
                                    <p:animEffect transition="in" filter="dissolve">
                                      <p:cBhvr>
                                        <p:cTn id="25" dur="500"/>
                                        <p:tgtEl>
                                          <p:spTgt spid="75783">
                                            <p:txEl>
                                              <p:pRg st="1" end="1"/>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75783">
                                            <p:txEl>
                                              <p:pRg st="2" end="2"/>
                                            </p:txEl>
                                          </p:spTgt>
                                        </p:tgtEl>
                                        <p:attrNameLst>
                                          <p:attrName>style.visibility</p:attrName>
                                        </p:attrNameLst>
                                      </p:cBhvr>
                                      <p:to>
                                        <p:strVal val="visible"/>
                                      </p:to>
                                    </p:set>
                                    <p:animEffect transition="in" filter="dissolve">
                                      <p:cBhvr>
                                        <p:cTn id="28" dur="500"/>
                                        <p:tgtEl>
                                          <p:spTgt spid="75783">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dissolv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4"/>
          <p:cNvSpPr>
            <a:spLocks noGrp="1" noChangeArrowheads="1"/>
          </p:cNvSpPr>
          <p:nvPr>
            <p:ph type="title"/>
          </p:nvPr>
        </p:nvSpPr>
        <p:spPr>
          <a:xfrm>
            <a:off x="457200" y="-76200"/>
            <a:ext cx="8229600" cy="712788"/>
          </a:xfrm>
        </p:spPr>
        <p:txBody>
          <a:bodyPr/>
          <a:lstStyle/>
          <a:p>
            <a:pPr eaLnBrk="1" hangingPunct="1">
              <a:defRPr/>
            </a:pPr>
            <a:r>
              <a:rPr lang="en-US" sz="4000">
                <a:latin typeface="Arial" charset="0"/>
                <a:ea typeface="ＭＳ Ｐゴシック" charset="0"/>
                <a:cs typeface="ＭＳ Ｐゴシック" charset="0"/>
              </a:rPr>
              <a:t>Terminologi Tulisan Berdaulat</a:t>
            </a:r>
          </a:p>
        </p:txBody>
      </p:sp>
      <p:sp>
        <p:nvSpPr>
          <p:cNvPr id="202754" name="Rectangle 5"/>
          <p:cNvSpPr>
            <a:spLocks noChangeArrowheads="1"/>
          </p:cNvSpPr>
          <p:nvPr/>
        </p:nvSpPr>
        <p:spPr bwMode="auto">
          <a:xfrm>
            <a:off x="0" y="-611188"/>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tabLst>
                <a:tab pos="3886200" algn="l"/>
                <a:tab pos="4114800" algn="l"/>
                <a:tab pos="4800600" algn="l"/>
                <a:tab pos="5600700" algn="l"/>
                <a:tab pos="5715000" algn="l"/>
              </a:tabLst>
            </a:pPr>
            <a:endParaRPr lang="en-US"/>
          </a:p>
        </p:txBody>
      </p:sp>
      <p:graphicFrame>
        <p:nvGraphicFramePr>
          <p:cNvPr id="60726" name="Group 310"/>
          <p:cNvGraphicFramePr>
            <a:graphicFrameLocks noGrp="1"/>
          </p:cNvGraphicFramePr>
          <p:nvPr/>
        </p:nvGraphicFramePr>
        <p:xfrm>
          <a:off x="0" y="609600"/>
          <a:ext cx="9296400" cy="6500812"/>
        </p:xfrm>
        <a:graphic>
          <a:graphicData uri="http://schemas.openxmlformats.org/drawingml/2006/table">
            <a:tbl>
              <a:tblPr/>
              <a:tblGrid>
                <a:gridCol w="1892300"/>
                <a:gridCol w="1889125"/>
                <a:gridCol w="1812925"/>
                <a:gridCol w="1873250"/>
                <a:gridCol w="1828800"/>
              </a:tblGrid>
              <a:tr h="701074">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40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1" u="none" strike="noStrike" cap="none" normalizeH="0" baseline="0">
                          <a:ln>
                            <a:noFill/>
                          </a:ln>
                          <a:solidFill>
                            <a:schemeClr val="tx1"/>
                          </a:solidFill>
                          <a:effectLst/>
                          <a:latin typeface="Times" charset="0"/>
                          <a:ea typeface="SimSun" charset="0"/>
                          <a:cs typeface="SimSun" charset="0"/>
                        </a:rPr>
                        <a:t>Jews</a:t>
                      </a:r>
                      <a:endParaRPr kumimoji="0" lang="en-US" altLang="zh-CN" sz="2800" b="0" i="0" u="none" strike="noStrike" cap="none" normalizeH="0" baseline="0">
                        <a:ln>
                          <a:noFill/>
                        </a:ln>
                        <a:solidFill>
                          <a:schemeClr val="tx1"/>
                        </a:solidFill>
                        <a:effectLst/>
                        <a:latin typeface="Arial" charset="0"/>
                        <a:ea typeface="SimSun" charset="0"/>
                        <a:cs typeface="SimSun"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1" u="none" strike="noStrike" cap="none" normalizeH="0" baseline="0">
                          <a:ln>
                            <a:noFill/>
                          </a:ln>
                          <a:solidFill>
                            <a:schemeClr val="tx1"/>
                          </a:solidFill>
                          <a:effectLst/>
                          <a:latin typeface="Times" charset="0"/>
                          <a:ea typeface="SimSun" charset="0"/>
                          <a:cs typeface="SimSun" charset="0"/>
                        </a:rPr>
                        <a:t>Protestants &amp; Anglicans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1" u="none" strike="noStrike" cap="none" normalizeH="0" baseline="0">
                          <a:ln>
                            <a:noFill/>
                          </a:ln>
                          <a:solidFill>
                            <a:schemeClr val="tx1"/>
                          </a:solidFill>
                          <a:effectLst/>
                          <a:latin typeface="Times" charset="0"/>
                          <a:ea typeface="SimSun" charset="0"/>
                          <a:cs typeface="SimSun" charset="0"/>
                        </a:rPr>
                        <a:t>Catholics</a:t>
                      </a:r>
                      <a:endParaRPr kumimoji="0" lang="en-US" altLang="zh-CN" sz="2800" b="0" i="0" u="none" strike="noStrike" cap="none" normalizeH="0" baseline="0">
                        <a:ln>
                          <a:noFill/>
                        </a:ln>
                        <a:solidFill>
                          <a:schemeClr val="tx1"/>
                        </a:solidFill>
                        <a:effectLst/>
                        <a:latin typeface="Arial" charset="0"/>
                        <a:ea typeface="SimSun" charset="0"/>
                        <a:cs typeface="SimSun"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1" u="none" strike="noStrike" cap="none" normalizeH="0" baseline="0">
                          <a:ln>
                            <a:noFill/>
                          </a:ln>
                          <a:solidFill>
                            <a:schemeClr val="tx1"/>
                          </a:solidFill>
                          <a:effectLst/>
                          <a:latin typeface="Times" charset="0"/>
                          <a:ea typeface="SimSun" charset="0"/>
                          <a:cs typeface="SimSun" charset="0"/>
                        </a:rPr>
                        <a:t>Eastern Orthodox</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r>
              <a:tr h="60963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Times" charset="0"/>
                          <a:ea typeface="SimSun" charset="0"/>
                          <a:cs typeface="SimSun" charset="0"/>
                        </a:rPr>
                        <a:t>39 OT Books</a:t>
                      </a:r>
                      <a:endParaRPr kumimoji="0" lang="en-US" altLang="zh-CN" sz="2800" b="0" i="0" u="none" strike="noStrike" cap="none" normalizeH="0" baseline="0">
                        <a:ln>
                          <a:noFill/>
                        </a:ln>
                        <a:solidFill>
                          <a:schemeClr val="tx1"/>
                        </a:solidFill>
                        <a:effectLst/>
                        <a:latin typeface="Arial" charset="0"/>
                        <a:ea typeface="SimSun" charset="0"/>
                        <a:cs typeface="SimSun"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Times" charset="0"/>
                          <a:ea typeface="SimSun" charset="0"/>
                          <a:cs typeface="SimSun" charset="0"/>
                        </a:rPr>
                        <a:t>Bible</a:t>
                      </a: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Times" charset="0"/>
                          <a:ea typeface="SimSun" charset="0"/>
                          <a:cs typeface="SimSun" charset="0"/>
                        </a:rPr>
                        <a:t>(inspired)</a:t>
                      </a: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Times" charset="0"/>
                          <a:ea typeface="SimSun" charset="0"/>
                          <a:cs typeface="SimSun" charset="0"/>
                        </a:rPr>
                        <a:t>Old Testament</a:t>
                      </a: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Times" charset="0"/>
                          <a:ea typeface="SimSun" charset="0"/>
                          <a:cs typeface="SimSun" charset="0"/>
                        </a:rPr>
                        <a:t>(inspired)</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Times" charset="0"/>
                          <a:ea typeface="SimSun" charset="0"/>
                          <a:cs typeface="SimSun" charset="0"/>
                        </a:rPr>
                        <a:t>Old Testament</a:t>
                      </a: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Times" charset="0"/>
                          <a:ea typeface="SimSun" charset="0"/>
                          <a:cs typeface="SimSun" charset="0"/>
                        </a:rPr>
                        <a:t>(inspired)</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Times" charset="0"/>
                          <a:ea typeface="SimSun" charset="0"/>
                          <a:cs typeface="SimSun" charset="0"/>
                        </a:rPr>
                        <a:t>Old Testament</a:t>
                      </a: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Times" charset="0"/>
                          <a:ea typeface="SimSun" charset="0"/>
                          <a:cs typeface="SimSun" charset="0"/>
                        </a:rPr>
                        <a:t>(inspired)</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4457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Times" charset="0"/>
                          <a:ea typeface="SimSun" charset="0"/>
                          <a:cs typeface="SimSun" charset="0"/>
                        </a:rPr>
                        <a:t>27 NT Books</a:t>
                      </a:r>
                      <a:endParaRPr kumimoji="0" lang="en-US" altLang="zh-CN" sz="2800" b="0" i="0" u="none" strike="noStrike" cap="none" normalizeH="0" baseline="0">
                        <a:ln>
                          <a:noFill/>
                        </a:ln>
                        <a:solidFill>
                          <a:schemeClr val="tx1"/>
                        </a:solidFill>
                        <a:effectLst/>
                        <a:latin typeface="Arial" charset="0"/>
                        <a:ea typeface="SimSun" charset="0"/>
                        <a:cs typeface="SimSun"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Times" charset="0"/>
                          <a:ea typeface="SimSun" charset="0"/>
                          <a:cs typeface="SimSun" charset="0"/>
                        </a:rPr>
                        <a:t>New Testament (uninspired)</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Times" charset="0"/>
                          <a:ea typeface="SimSun" charset="0"/>
                          <a:cs typeface="SimSun" charset="0"/>
                        </a:rPr>
                        <a:t>New Testament </a:t>
                      </a:r>
                      <a:endParaRPr kumimoji="0" lang="en-US" altLang="zh-CN" sz="1600" b="0" i="0" u="none" strike="noStrike" cap="none" normalizeH="0" baseline="0">
                        <a:ln>
                          <a:noFill/>
                        </a:ln>
                        <a:solidFill>
                          <a:srgbClr val="FFFF00"/>
                        </a:solidFill>
                        <a:effectLst/>
                        <a:latin typeface="Arial"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Times" charset="0"/>
                          <a:ea typeface="SimSun" charset="0"/>
                          <a:cs typeface="SimSun" charset="0"/>
                        </a:rPr>
                        <a:t>(inspired)</a:t>
                      </a:r>
                      <a:endParaRPr kumimoji="0" lang="en-US" altLang="zh-CN" sz="2800" b="0" i="0" u="none" strike="noStrike" cap="none" normalizeH="0" baseline="0">
                        <a:ln>
                          <a:noFill/>
                        </a:ln>
                        <a:solidFill>
                          <a:srgbClr val="FFFF00"/>
                        </a:solidFill>
                        <a:effectLst/>
                        <a:latin typeface="Arial" charset="0"/>
                        <a:ea typeface="SimSun" charset="0"/>
                        <a:cs typeface="SimSun"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Times" charset="0"/>
                          <a:ea typeface="SimSun" charset="0"/>
                          <a:cs typeface="SimSun" charset="0"/>
                        </a:rPr>
                        <a:t>New Testament </a:t>
                      </a:r>
                      <a:endParaRPr kumimoji="0" lang="en-US" altLang="zh-CN" sz="1600" b="0" i="0" u="none" strike="noStrike" cap="none" normalizeH="0" baseline="0">
                        <a:ln>
                          <a:noFill/>
                        </a:ln>
                        <a:solidFill>
                          <a:srgbClr val="FFFF00"/>
                        </a:solidFill>
                        <a:effectLst/>
                        <a:latin typeface="Arial"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Times" charset="0"/>
                          <a:ea typeface="SimSun" charset="0"/>
                          <a:cs typeface="SimSun" charset="0"/>
                        </a:rPr>
                        <a:t>(inspired)</a:t>
                      </a:r>
                      <a:endParaRPr kumimoji="0" lang="en-US" altLang="zh-CN" sz="2800" b="0" i="0" u="none" strike="noStrike" cap="none" normalizeH="0" baseline="0">
                        <a:ln>
                          <a:noFill/>
                        </a:ln>
                        <a:solidFill>
                          <a:srgbClr val="FFFF00"/>
                        </a:solidFill>
                        <a:effectLst/>
                        <a:latin typeface="Arial" charset="0"/>
                        <a:ea typeface="SimSun" charset="0"/>
                        <a:cs typeface="SimSun"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Times" charset="0"/>
                          <a:ea typeface="SimSun" charset="0"/>
                          <a:cs typeface="SimSun" charset="0"/>
                        </a:rPr>
                        <a:t>New Testament </a:t>
                      </a:r>
                      <a:endParaRPr kumimoji="0" lang="en-US" altLang="zh-CN" sz="1600" b="0" i="0" u="none" strike="noStrike" cap="none" normalizeH="0" baseline="0">
                        <a:ln>
                          <a:noFill/>
                        </a:ln>
                        <a:solidFill>
                          <a:srgbClr val="FFFF00"/>
                        </a:solidFill>
                        <a:effectLst/>
                        <a:latin typeface="Arial"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Times" charset="0"/>
                          <a:ea typeface="SimSun" charset="0"/>
                          <a:cs typeface="SimSun" charset="0"/>
                        </a:rPr>
                        <a:t>(inspired)</a:t>
                      </a:r>
                      <a:endParaRPr kumimoji="0" lang="en-US" altLang="zh-CN" sz="1600" b="0" i="0" u="none" strike="noStrike" cap="none" normalizeH="0" baseline="0">
                        <a:ln>
                          <a:noFill/>
                        </a:ln>
                        <a:solidFill>
                          <a:srgbClr val="FFFF00"/>
                        </a:solidFill>
                        <a:effectLst/>
                        <a:latin typeface="Arial" charset="0"/>
                        <a:ea typeface="SimSun" charset="0"/>
                        <a:cs typeface="SimSun"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92236">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Times" charset="0"/>
                          <a:ea typeface="SimSun" charset="0"/>
                          <a:cs typeface="SimSun" charset="0"/>
                        </a:rPr>
                        <a:t>4 Apocryphal Books (Tobit, Judith, etc.)</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Times" charset="0"/>
                          <a:ea typeface="SimSun" charset="0"/>
                          <a:cs typeface="SimSun" charset="0"/>
                        </a:rPr>
                        <a:t>Apocrypha</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Times" charset="0"/>
                          <a:ea typeface="SimSun" charset="0"/>
                          <a:cs typeface="SimSun" charset="0"/>
                        </a:rPr>
                        <a:t>(uninspired; not in MT but in LXX)</a:t>
                      </a:r>
                      <a:endParaRPr kumimoji="0" lang="en-US" altLang="zh-CN" sz="2800" b="0" i="0" u="none" strike="noStrike" cap="none" normalizeH="0" baseline="0">
                        <a:ln>
                          <a:noFill/>
                        </a:ln>
                        <a:solidFill>
                          <a:schemeClr val="tx1"/>
                        </a:solidFill>
                        <a:effectLst/>
                        <a:latin typeface="Arial" charset="0"/>
                        <a:ea typeface="SimSun" charset="0"/>
                        <a:cs typeface="SimSun"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Times" charset="0"/>
                          <a:ea typeface="SimSun" charset="0"/>
                          <a:cs typeface="SimSun" charset="0"/>
                        </a:rPr>
                        <a:t>Apocrypha</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Times" charset="0"/>
                          <a:ea typeface="SimSun" charset="0"/>
                          <a:cs typeface="SimSun" charset="0"/>
                        </a:rPr>
                        <a:t>(uninspired)</a:t>
                      </a:r>
                      <a:endParaRPr kumimoji="0" lang="en-US" altLang="zh-CN" sz="2800" b="0" i="0" u="none" strike="noStrike" cap="none" normalizeH="0" baseline="0">
                        <a:ln>
                          <a:noFill/>
                        </a:ln>
                        <a:solidFill>
                          <a:schemeClr val="tx1"/>
                        </a:solidFill>
                        <a:effectLst/>
                        <a:latin typeface="Arial" charset="0"/>
                        <a:ea typeface="SimSun" charset="0"/>
                        <a:cs typeface="SimSun"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Times" charset="0"/>
                          <a:ea typeface="SimSun" charset="0"/>
                          <a:cs typeface="SimSun" charset="0"/>
                        </a:rPr>
                        <a:t>Deuterocanonical</a:t>
                      </a:r>
                      <a:endParaRPr kumimoji="0" lang="en-US" altLang="zh-CN" sz="1600" b="0" i="0" u="none" strike="noStrike" cap="none" normalizeH="0" baseline="0">
                        <a:ln>
                          <a:noFill/>
                        </a:ln>
                        <a:solidFill>
                          <a:srgbClr val="FFFF00"/>
                        </a:solidFill>
                        <a:effectLst/>
                        <a:latin typeface="Arial"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Times" charset="0"/>
                          <a:ea typeface="SimSun" charset="0"/>
                          <a:cs typeface="SimSun" charset="0"/>
                        </a:rPr>
                        <a:t>(canonical since 1546)</a:t>
                      </a:r>
                      <a:endParaRPr kumimoji="0" lang="en-US" altLang="zh-CN" sz="2800" b="0" i="0" u="none" strike="noStrike" cap="none" normalizeH="0" baseline="0">
                        <a:ln>
                          <a:noFill/>
                        </a:ln>
                        <a:solidFill>
                          <a:srgbClr val="FFFF00"/>
                        </a:solidFill>
                        <a:effectLst/>
                        <a:latin typeface="Arial" charset="0"/>
                        <a:ea typeface="SimSun" charset="0"/>
                        <a:cs typeface="SimSun"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Times" charset="0"/>
                          <a:ea typeface="SimSun" charset="0"/>
                          <a:cs typeface="SimSun" charset="0"/>
                        </a:rPr>
                        <a:t>Apocrypha</a:t>
                      </a:r>
                      <a:endParaRPr kumimoji="0" lang="en-US" altLang="zh-CN" sz="1600" b="0" i="0" u="none" strike="noStrike" cap="none" normalizeH="0" baseline="0">
                        <a:ln>
                          <a:noFill/>
                        </a:ln>
                        <a:solidFill>
                          <a:srgbClr val="FFFF00"/>
                        </a:solidFill>
                        <a:effectLst/>
                        <a:latin typeface="Arial"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Times" charset="0"/>
                          <a:ea typeface="SimSun" charset="0"/>
                          <a:cs typeface="SimSun" charset="0"/>
                        </a:rPr>
                        <a:t>(canonical since 1673)</a:t>
                      </a:r>
                      <a:endParaRPr kumimoji="0" lang="en-US" altLang="zh-CN" sz="1600" b="0" i="0" u="none" strike="noStrike" cap="none" normalizeH="0" baseline="0">
                        <a:ln>
                          <a:noFill/>
                        </a:ln>
                        <a:solidFill>
                          <a:srgbClr val="FFFF00"/>
                        </a:solidFill>
                        <a:effectLst/>
                        <a:latin typeface="Arial" charset="0"/>
                        <a:ea typeface="SimSun" charset="0"/>
                        <a:cs typeface="SimSun"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6045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Times" charset="0"/>
                          <a:ea typeface="SimSun" charset="0"/>
                          <a:cs typeface="SimSun" charset="0"/>
                        </a:rPr>
                        <a:t>8 Apocryphal Books (1-2 Macc)</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Times" charset="0"/>
                          <a:ea typeface="SimSun" charset="0"/>
                          <a:cs typeface="SimSun" charset="0"/>
                        </a:rPr>
                        <a:t>Apocrypha</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Times" charset="0"/>
                          <a:ea typeface="SimSun" charset="0"/>
                          <a:cs typeface="SimSun" charset="0"/>
                        </a:rPr>
                        <a:t>(uninspired)</a:t>
                      </a:r>
                      <a:endParaRPr kumimoji="0" lang="en-US" altLang="zh-CN" sz="2800" b="0" i="0" u="none" strike="noStrike" cap="none" normalizeH="0" baseline="0">
                        <a:ln>
                          <a:noFill/>
                        </a:ln>
                        <a:solidFill>
                          <a:schemeClr val="tx1"/>
                        </a:solidFill>
                        <a:effectLst/>
                        <a:latin typeface="Arial" charset="0"/>
                        <a:ea typeface="SimSun" charset="0"/>
                        <a:cs typeface="SimSun"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Times" charset="0"/>
                          <a:ea typeface="SimSun" charset="0"/>
                          <a:cs typeface="SimSun" charset="0"/>
                        </a:rPr>
                        <a:t>Apocrypha</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Times" charset="0"/>
                          <a:ea typeface="SimSun" charset="0"/>
                          <a:cs typeface="SimSun" charset="0"/>
                        </a:rPr>
                        <a:t>(uninspired)</a:t>
                      </a:r>
                      <a:endParaRPr kumimoji="0" lang="en-US" altLang="zh-CN" sz="2800" b="0" i="0" u="none" strike="noStrike" cap="none" normalizeH="0" baseline="0">
                        <a:ln>
                          <a:noFill/>
                        </a:ln>
                        <a:solidFill>
                          <a:schemeClr val="tx1"/>
                        </a:solidFill>
                        <a:effectLst/>
                        <a:latin typeface="Arial" charset="0"/>
                        <a:ea typeface="SimSun" charset="0"/>
                        <a:cs typeface="SimSun"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Times" charset="0"/>
                          <a:ea typeface="SimSun" charset="0"/>
                          <a:cs typeface="SimSun" charset="0"/>
                        </a:rPr>
                        <a:t>Deuterocanonical</a:t>
                      </a:r>
                      <a:endParaRPr kumimoji="0" lang="en-US" altLang="zh-CN" sz="1600" b="0" i="0" u="none" strike="noStrike" cap="none" normalizeH="0" baseline="0">
                        <a:ln>
                          <a:noFill/>
                        </a:ln>
                        <a:solidFill>
                          <a:srgbClr val="FFFF00"/>
                        </a:solidFill>
                        <a:effectLst/>
                        <a:latin typeface="Arial"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Times" charset="0"/>
                          <a:ea typeface="SimSun" charset="0"/>
                          <a:cs typeface="SimSun" charset="0"/>
                        </a:rPr>
                        <a:t>(since 1546)</a:t>
                      </a:r>
                      <a:endParaRPr kumimoji="0" lang="en-US" altLang="zh-CN" sz="2800" b="0" i="0" u="none" strike="noStrike" cap="none" normalizeH="0" baseline="0">
                        <a:ln>
                          <a:noFill/>
                        </a:ln>
                        <a:solidFill>
                          <a:srgbClr val="FFFF00"/>
                        </a:solidFill>
                        <a:effectLst/>
                        <a:latin typeface="Arial" charset="0"/>
                        <a:ea typeface="SimSun" charset="0"/>
                        <a:cs typeface="SimSun"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Times" charset="0"/>
                          <a:ea typeface="SimSun" charset="0"/>
                          <a:cs typeface="SimSun" charset="0"/>
                        </a:rPr>
                        <a:t>Apocrypha</a:t>
                      </a:r>
                      <a:endParaRPr kumimoji="0" lang="en-US" altLang="zh-CN" sz="1600" b="0" i="0" u="none" strike="noStrike" cap="none" normalizeH="0" baseline="0">
                        <a:ln>
                          <a:noFill/>
                        </a:ln>
                        <a:solidFill>
                          <a:srgbClr val="FFFF00"/>
                        </a:solidFill>
                        <a:effectLst/>
                        <a:latin typeface="Arial"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Times" charset="0"/>
                          <a:ea typeface="SimSun" charset="0"/>
                          <a:cs typeface="SimSun" charset="0"/>
                        </a:rPr>
                        <a:t>(authoritative)</a:t>
                      </a:r>
                      <a:endParaRPr kumimoji="0" lang="en-US" altLang="zh-CN" sz="1600" b="0" i="0" u="none" strike="noStrike" cap="none" normalizeH="0" baseline="0">
                        <a:ln>
                          <a:noFill/>
                        </a:ln>
                        <a:solidFill>
                          <a:srgbClr val="FFFF00"/>
                        </a:solidFill>
                        <a:effectLst/>
                        <a:latin typeface="Arial" charset="0"/>
                        <a:ea typeface="SimSun" charset="0"/>
                        <a:cs typeface="SimSun"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68722">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Times" charset="0"/>
                          <a:ea typeface="SimSun" charset="0"/>
                          <a:cs typeface="SimSun" charset="0"/>
                        </a:rPr>
                        <a:t>3 Apocryphal Books (Esdras, Manasseh)</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Times" charset="0"/>
                          <a:ea typeface="SimSun" charset="0"/>
                          <a:cs typeface="SimSun" charset="0"/>
                        </a:rPr>
                        <a:t>Apocrypha</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Times" charset="0"/>
                          <a:ea typeface="SimSun" charset="0"/>
                          <a:cs typeface="SimSun" charset="0"/>
                        </a:rPr>
                        <a:t>(uninspired)</a:t>
                      </a:r>
                      <a:endParaRPr kumimoji="0" lang="en-US" altLang="zh-CN" sz="2800" b="0" i="0" u="none" strike="noStrike" cap="none" normalizeH="0" baseline="0">
                        <a:ln>
                          <a:noFill/>
                        </a:ln>
                        <a:solidFill>
                          <a:schemeClr val="tx1"/>
                        </a:solidFill>
                        <a:effectLst/>
                        <a:latin typeface="Arial" charset="0"/>
                        <a:ea typeface="SimSun" charset="0"/>
                        <a:cs typeface="SimSun"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Times" charset="0"/>
                          <a:ea typeface="SimSun" charset="0"/>
                          <a:cs typeface="SimSun" charset="0"/>
                        </a:rPr>
                        <a:t>Apocrypha</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Times" charset="0"/>
                          <a:ea typeface="SimSun" charset="0"/>
                          <a:cs typeface="SimSun" charset="0"/>
                        </a:rPr>
                        <a:t>(uninspired)</a:t>
                      </a:r>
                      <a:endParaRPr kumimoji="0" lang="en-US" altLang="zh-CN" sz="2800" b="0" i="0" u="none" strike="noStrike" cap="none" normalizeH="0" baseline="0">
                        <a:ln>
                          <a:noFill/>
                        </a:ln>
                        <a:solidFill>
                          <a:schemeClr val="tx1"/>
                        </a:solidFill>
                        <a:effectLst/>
                        <a:latin typeface="Arial" charset="0"/>
                        <a:ea typeface="SimSun" charset="0"/>
                        <a:cs typeface="SimSun"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Times" charset="0"/>
                          <a:ea typeface="SimSun" charset="0"/>
                          <a:cs typeface="SimSun" charset="0"/>
                        </a:rPr>
                        <a:t>Non-canonical</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Times" charset="0"/>
                          <a:ea typeface="SimSun" charset="0"/>
                          <a:cs typeface="SimSun" charset="0"/>
                        </a:rPr>
                        <a:t>(but in appendix)</a:t>
                      </a:r>
                      <a:endParaRPr kumimoji="0" lang="en-US" altLang="zh-CN" sz="2800" b="0" i="0" u="none" strike="noStrike" cap="none" normalizeH="0" baseline="0">
                        <a:ln>
                          <a:noFill/>
                        </a:ln>
                        <a:solidFill>
                          <a:schemeClr val="tx1"/>
                        </a:solidFill>
                        <a:effectLst/>
                        <a:latin typeface="Arial" charset="0"/>
                        <a:ea typeface="SimSun" charset="0"/>
                        <a:cs typeface="SimSun"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Times" charset="0"/>
                          <a:ea typeface="SimSun" charset="0"/>
                          <a:cs typeface="SimSun" charset="0"/>
                        </a:rPr>
                        <a:t>Apocrypha</a:t>
                      </a:r>
                      <a:endParaRPr kumimoji="0" lang="en-US" altLang="zh-CN" sz="1600" b="0" i="0" u="none" strike="noStrike" cap="none" normalizeH="0" baseline="0">
                        <a:ln>
                          <a:noFill/>
                        </a:ln>
                        <a:solidFill>
                          <a:srgbClr val="FFFF00"/>
                        </a:solidFill>
                        <a:effectLst/>
                        <a:latin typeface="Arial"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Times" charset="0"/>
                          <a:ea typeface="SimSun" charset="0"/>
                          <a:cs typeface="SimSun" charset="0"/>
                        </a:rPr>
                        <a:t>(authoritative)</a:t>
                      </a:r>
                      <a:endParaRPr kumimoji="0" lang="en-US" altLang="zh-CN" sz="1600" b="0" i="0" u="none" strike="noStrike" cap="none" normalizeH="0" baseline="0">
                        <a:ln>
                          <a:noFill/>
                        </a:ln>
                        <a:solidFill>
                          <a:srgbClr val="FFFF00"/>
                        </a:solidFill>
                        <a:effectLst/>
                        <a:latin typeface="Arial" charset="0"/>
                        <a:ea typeface="SimSun" charset="0"/>
                        <a:cs typeface="SimSun"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09682">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Times" charset="0"/>
                          <a:ea typeface="SimSun" charset="0"/>
                          <a:cs typeface="SimSun" charset="0"/>
                        </a:rPr>
                        <a:t>3 Pseudepigraphal Books: 3-4 Macc,</a:t>
                      </a:r>
                      <a:endParaRPr kumimoji="0" lang="en-US" altLang="zh-CN" sz="1800" b="0" i="0" u="none" strike="noStrike" cap="none" normalizeH="0" baseline="0">
                        <a:ln>
                          <a:noFill/>
                        </a:ln>
                        <a:solidFill>
                          <a:schemeClr val="tx1"/>
                        </a:solidFill>
                        <a:effectLst/>
                        <a:latin typeface="Arial" charset="0"/>
                        <a:ea typeface="SimSun" charset="0"/>
                        <a:cs typeface="SimSun" charset="0"/>
                      </a:endParaRP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Times" charset="0"/>
                          <a:ea typeface="SimSun" charset="0"/>
                          <a:cs typeface="SimSun" charset="0"/>
                        </a:rPr>
                        <a:t>Psalm 151 only</a:t>
                      </a: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Times" charset="0"/>
                          <a:ea typeface="SimSun" charset="0"/>
                          <a:cs typeface="SimSun" charset="0"/>
                        </a:rPr>
                        <a:t>Pseudepigrapha</a:t>
                      </a:r>
                      <a:endParaRPr kumimoji="0" lang="en-US" altLang="zh-CN" sz="2800" b="0" i="0" u="none" strike="noStrike" cap="none" normalizeH="0" baseline="0">
                        <a:ln>
                          <a:noFill/>
                        </a:ln>
                        <a:solidFill>
                          <a:schemeClr val="tx1"/>
                        </a:solidFill>
                        <a:effectLst/>
                        <a:latin typeface="Arial" charset="0"/>
                        <a:ea typeface="SimSun" charset="0"/>
                        <a:cs typeface="SimSun"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Times" charset="0"/>
                          <a:ea typeface="SimSun" charset="0"/>
                          <a:cs typeface="SimSun" charset="0"/>
                        </a:rPr>
                        <a:t>Pseudepigrapha</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Times" charset="0"/>
                          <a:ea typeface="SimSun" charset="0"/>
                          <a:cs typeface="SimSun" charset="0"/>
                        </a:rPr>
                        <a:t>(uninspired)</a:t>
                      </a:r>
                      <a:endParaRPr kumimoji="0" lang="en-US" altLang="zh-CN" sz="2800" b="0" i="0" u="none" strike="noStrike" cap="none" normalizeH="0" baseline="0">
                        <a:ln>
                          <a:noFill/>
                        </a:ln>
                        <a:solidFill>
                          <a:schemeClr val="tx1"/>
                        </a:solidFill>
                        <a:effectLst/>
                        <a:latin typeface="Arial" charset="0"/>
                        <a:ea typeface="SimSun" charset="0"/>
                        <a:cs typeface="SimSun"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Times" charset="0"/>
                          <a:ea typeface="SimSun" charset="0"/>
                          <a:cs typeface="SimSun" charset="0"/>
                        </a:rPr>
                        <a:t>Apocrypha</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Times" charset="0"/>
                          <a:ea typeface="SimSun" charset="0"/>
                          <a:cs typeface="SimSun" charset="0"/>
                        </a:rPr>
                        <a:t>(but in appendix)</a:t>
                      </a:r>
                      <a:endParaRPr kumimoji="0" lang="en-US" altLang="zh-CN" sz="2800" b="0" i="0" u="none" strike="noStrike" cap="none" normalizeH="0" baseline="0">
                        <a:ln>
                          <a:noFill/>
                        </a:ln>
                        <a:solidFill>
                          <a:schemeClr val="tx1"/>
                        </a:solidFill>
                        <a:effectLst/>
                        <a:latin typeface="Arial" charset="0"/>
                        <a:ea typeface="SimSun" charset="0"/>
                        <a:cs typeface="SimSun"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Times" charset="0"/>
                          <a:ea typeface="SimSun" charset="0"/>
                          <a:cs typeface="SimSun" charset="0"/>
                        </a:rPr>
                        <a:t>Apocrypha</a:t>
                      </a:r>
                      <a:endParaRPr kumimoji="0" lang="en-US" altLang="zh-CN" sz="1600" b="0" i="0" u="none" strike="noStrike" cap="none" normalizeH="0" baseline="0">
                        <a:ln>
                          <a:noFill/>
                        </a:ln>
                        <a:solidFill>
                          <a:srgbClr val="FFFF00"/>
                        </a:solidFill>
                        <a:effectLst/>
                        <a:latin typeface="Arial"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Times" charset="0"/>
                          <a:ea typeface="SimSun" charset="0"/>
                          <a:cs typeface="SimSun" charset="0"/>
                        </a:rPr>
                        <a:t>(authoritative)</a:t>
                      </a:r>
                      <a:endParaRPr kumimoji="0" lang="en-US" altLang="zh-CN" sz="1600" b="0" i="0" u="none" strike="noStrike" cap="none" normalizeH="0" baseline="0">
                        <a:ln>
                          <a:noFill/>
                        </a:ln>
                        <a:solidFill>
                          <a:srgbClr val="FFFF00"/>
                        </a:solidFill>
                        <a:effectLst/>
                        <a:latin typeface="Arial" charset="0"/>
                        <a:ea typeface="SimSun" charset="0"/>
                        <a:cs typeface="SimSun"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1444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Times" charset="0"/>
                          <a:ea typeface="SimSun" charset="0"/>
                          <a:cs typeface="SimSun" charset="0"/>
                        </a:rPr>
                        <a:t>60+ Pseud Books (esp. 1 Enoch)</a:t>
                      </a: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Times" charset="0"/>
                          <a:ea typeface="SimSun" charset="0"/>
                          <a:cs typeface="SimSun" charset="0"/>
                        </a:rPr>
                        <a:t>Pseudepigrapha</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Times" charset="0"/>
                          <a:ea typeface="SimSun" charset="0"/>
                          <a:cs typeface="SimSun" charset="0"/>
                        </a:rPr>
                        <a:t>(uninspired)</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Times" charset="0"/>
                          <a:ea typeface="SimSun" charset="0"/>
                          <a:cs typeface="SimSun" charset="0"/>
                        </a:rPr>
                        <a:t>Pseudepigrapha</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Times" charset="0"/>
                          <a:ea typeface="SimSun" charset="0"/>
                          <a:cs typeface="SimSun" charset="0"/>
                        </a:rPr>
                        <a:t>(uninspired)</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Times" charset="0"/>
                          <a:ea typeface="SimSun" charset="0"/>
                          <a:cs typeface="SimSun" charset="0"/>
                        </a:rPr>
                        <a:t>Apocrypha</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Times" charset="0"/>
                          <a:ea typeface="SimSun" charset="0"/>
                          <a:cs typeface="SimSun" charset="0"/>
                        </a:rPr>
                        <a:t>(uninspired)</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Times" charset="0"/>
                          <a:ea typeface="SimSun" charset="0"/>
                          <a:cs typeface="SimSun" charset="0"/>
                        </a:rPr>
                        <a:t>Pseudepigrapha</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Times" charset="0"/>
                          <a:ea typeface="SimSun" charset="0"/>
                          <a:cs typeface="SimSun" charset="0"/>
                        </a:rPr>
                        <a:t>(uninspired)</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02811" name="Rectangle 267"/>
          <p:cNvSpPr>
            <a:spLocks noChangeArrowheads="1"/>
          </p:cNvSpPr>
          <p:nvPr/>
        </p:nvSpPr>
        <p:spPr bwMode="auto">
          <a:xfrm>
            <a:off x="0" y="71040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tabLst>
                <a:tab pos="3886200" algn="l"/>
                <a:tab pos="4114800" algn="l"/>
                <a:tab pos="4800600" algn="l"/>
                <a:tab pos="5600700" algn="l"/>
                <a:tab pos="5715000" algn="l"/>
              </a:tabLst>
            </a:pPr>
            <a:endParaRPr lang="en-US"/>
          </a:p>
        </p:txBody>
      </p:sp>
      <p:sp>
        <p:nvSpPr>
          <p:cNvPr id="202812" name="Text Box 305"/>
          <p:cNvSpPr txBox="1">
            <a:spLocks noChangeArrowheads="1"/>
          </p:cNvSpPr>
          <p:nvPr/>
        </p:nvSpPr>
        <p:spPr bwMode="auto">
          <a:xfrm>
            <a:off x="8535988" y="76200"/>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164</a:t>
            </a:r>
          </a:p>
        </p:txBody>
      </p:sp>
      <p:sp>
        <p:nvSpPr>
          <p:cNvPr id="60722" name="Rectangle 306"/>
          <p:cNvSpPr>
            <a:spLocks noChangeArrowheads="1"/>
          </p:cNvSpPr>
          <p:nvPr/>
        </p:nvSpPr>
        <p:spPr bwMode="auto">
          <a:xfrm>
            <a:off x="1905000" y="1295400"/>
            <a:ext cx="1905000" cy="609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0723" name="Rectangle 307"/>
          <p:cNvSpPr>
            <a:spLocks noChangeArrowheads="1"/>
          </p:cNvSpPr>
          <p:nvPr/>
        </p:nvSpPr>
        <p:spPr bwMode="auto">
          <a:xfrm>
            <a:off x="3810000" y="1295400"/>
            <a:ext cx="1752600" cy="1371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0724" name="Rectangle 308"/>
          <p:cNvSpPr>
            <a:spLocks noChangeArrowheads="1"/>
          </p:cNvSpPr>
          <p:nvPr/>
        </p:nvSpPr>
        <p:spPr bwMode="auto">
          <a:xfrm>
            <a:off x="5562600" y="1295400"/>
            <a:ext cx="1905000" cy="31242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0725" name="Rectangle 309"/>
          <p:cNvSpPr>
            <a:spLocks noChangeArrowheads="1"/>
          </p:cNvSpPr>
          <p:nvPr/>
        </p:nvSpPr>
        <p:spPr bwMode="auto">
          <a:xfrm>
            <a:off x="7467600" y="1295400"/>
            <a:ext cx="1676400" cy="48768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0722"/>
                                        </p:tgtEl>
                                        <p:attrNameLst>
                                          <p:attrName>style.visibility</p:attrName>
                                        </p:attrNameLst>
                                      </p:cBhvr>
                                      <p:to>
                                        <p:strVal val="visible"/>
                                      </p:to>
                                    </p:set>
                                    <p:anim calcmode="lin" valueType="num">
                                      <p:cBhvr>
                                        <p:cTn id="7" dur="1000" fill="hold"/>
                                        <p:tgtEl>
                                          <p:spTgt spid="60722"/>
                                        </p:tgtEl>
                                        <p:attrNameLst>
                                          <p:attrName>ppt_w</p:attrName>
                                        </p:attrNameLst>
                                      </p:cBhvr>
                                      <p:tavLst>
                                        <p:tav tm="0">
                                          <p:val>
                                            <p:fltVal val="0"/>
                                          </p:val>
                                        </p:tav>
                                        <p:tav tm="100000">
                                          <p:val>
                                            <p:strVal val="#ppt_w"/>
                                          </p:val>
                                        </p:tav>
                                      </p:tavLst>
                                    </p:anim>
                                    <p:anim calcmode="lin" valueType="num">
                                      <p:cBhvr>
                                        <p:cTn id="8" dur="1000" fill="hold"/>
                                        <p:tgtEl>
                                          <p:spTgt spid="60722"/>
                                        </p:tgtEl>
                                        <p:attrNameLst>
                                          <p:attrName>ppt_h</p:attrName>
                                        </p:attrNameLst>
                                      </p:cBhvr>
                                      <p:tavLst>
                                        <p:tav tm="0">
                                          <p:val>
                                            <p:fltVal val="0"/>
                                          </p:val>
                                        </p:tav>
                                        <p:tav tm="100000">
                                          <p:val>
                                            <p:strVal val="#ppt_h"/>
                                          </p:val>
                                        </p:tav>
                                      </p:tavLst>
                                    </p:anim>
                                    <p:animEffect transition="in" filter="fade">
                                      <p:cBhvr>
                                        <p:cTn id="9" dur="1000"/>
                                        <p:tgtEl>
                                          <p:spTgt spid="6072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0723"/>
                                        </p:tgtEl>
                                        <p:attrNameLst>
                                          <p:attrName>style.visibility</p:attrName>
                                        </p:attrNameLst>
                                      </p:cBhvr>
                                      <p:to>
                                        <p:strVal val="visible"/>
                                      </p:to>
                                    </p:set>
                                    <p:anim calcmode="lin" valueType="num">
                                      <p:cBhvr>
                                        <p:cTn id="14" dur="1000" fill="hold"/>
                                        <p:tgtEl>
                                          <p:spTgt spid="60723"/>
                                        </p:tgtEl>
                                        <p:attrNameLst>
                                          <p:attrName>ppt_w</p:attrName>
                                        </p:attrNameLst>
                                      </p:cBhvr>
                                      <p:tavLst>
                                        <p:tav tm="0">
                                          <p:val>
                                            <p:fltVal val="0"/>
                                          </p:val>
                                        </p:tav>
                                        <p:tav tm="100000">
                                          <p:val>
                                            <p:strVal val="#ppt_w"/>
                                          </p:val>
                                        </p:tav>
                                      </p:tavLst>
                                    </p:anim>
                                    <p:anim calcmode="lin" valueType="num">
                                      <p:cBhvr>
                                        <p:cTn id="15" dur="1000" fill="hold"/>
                                        <p:tgtEl>
                                          <p:spTgt spid="60723"/>
                                        </p:tgtEl>
                                        <p:attrNameLst>
                                          <p:attrName>ppt_h</p:attrName>
                                        </p:attrNameLst>
                                      </p:cBhvr>
                                      <p:tavLst>
                                        <p:tav tm="0">
                                          <p:val>
                                            <p:fltVal val="0"/>
                                          </p:val>
                                        </p:tav>
                                        <p:tav tm="100000">
                                          <p:val>
                                            <p:strVal val="#ppt_h"/>
                                          </p:val>
                                        </p:tav>
                                      </p:tavLst>
                                    </p:anim>
                                    <p:animEffect transition="in" filter="fade">
                                      <p:cBhvr>
                                        <p:cTn id="16" dur="1000"/>
                                        <p:tgtEl>
                                          <p:spTgt spid="6072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60724"/>
                                        </p:tgtEl>
                                        <p:attrNameLst>
                                          <p:attrName>style.visibility</p:attrName>
                                        </p:attrNameLst>
                                      </p:cBhvr>
                                      <p:to>
                                        <p:strVal val="visible"/>
                                      </p:to>
                                    </p:set>
                                    <p:anim calcmode="lin" valueType="num">
                                      <p:cBhvr>
                                        <p:cTn id="21" dur="1000" fill="hold"/>
                                        <p:tgtEl>
                                          <p:spTgt spid="60724"/>
                                        </p:tgtEl>
                                        <p:attrNameLst>
                                          <p:attrName>ppt_w</p:attrName>
                                        </p:attrNameLst>
                                      </p:cBhvr>
                                      <p:tavLst>
                                        <p:tav tm="0">
                                          <p:val>
                                            <p:fltVal val="0"/>
                                          </p:val>
                                        </p:tav>
                                        <p:tav tm="100000">
                                          <p:val>
                                            <p:strVal val="#ppt_w"/>
                                          </p:val>
                                        </p:tav>
                                      </p:tavLst>
                                    </p:anim>
                                    <p:anim calcmode="lin" valueType="num">
                                      <p:cBhvr>
                                        <p:cTn id="22" dur="1000" fill="hold"/>
                                        <p:tgtEl>
                                          <p:spTgt spid="60724"/>
                                        </p:tgtEl>
                                        <p:attrNameLst>
                                          <p:attrName>ppt_h</p:attrName>
                                        </p:attrNameLst>
                                      </p:cBhvr>
                                      <p:tavLst>
                                        <p:tav tm="0">
                                          <p:val>
                                            <p:fltVal val="0"/>
                                          </p:val>
                                        </p:tav>
                                        <p:tav tm="100000">
                                          <p:val>
                                            <p:strVal val="#ppt_h"/>
                                          </p:val>
                                        </p:tav>
                                      </p:tavLst>
                                    </p:anim>
                                    <p:animEffect transition="in" filter="fade">
                                      <p:cBhvr>
                                        <p:cTn id="23" dur="1000"/>
                                        <p:tgtEl>
                                          <p:spTgt spid="6072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60725"/>
                                        </p:tgtEl>
                                        <p:attrNameLst>
                                          <p:attrName>style.visibility</p:attrName>
                                        </p:attrNameLst>
                                      </p:cBhvr>
                                      <p:to>
                                        <p:strVal val="visible"/>
                                      </p:to>
                                    </p:set>
                                    <p:anim calcmode="lin" valueType="num">
                                      <p:cBhvr>
                                        <p:cTn id="28" dur="1000" fill="hold"/>
                                        <p:tgtEl>
                                          <p:spTgt spid="60725"/>
                                        </p:tgtEl>
                                        <p:attrNameLst>
                                          <p:attrName>ppt_w</p:attrName>
                                        </p:attrNameLst>
                                      </p:cBhvr>
                                      <p:tavLst>
                                        <p:tav tm="0">
                                          <p:val>
                                            <p:fltVal val="0"/>
                                          </p:val>
                                        </p:tav>
                                        <p:tav tm="100000">
                                          <p:val>
                                            <p:strVal val="#ppt_w"/>
                                          </p:val>
                                        </p:tav>
                                      </p:tavLst>
                                    </p:anim>
                                    <p:anim calcmode="lin" valueType="num">
                                      <p:cBhvr>
                                        <p:cTn id="29" dur="1000" fill="hold"/>
                                        <p:tgtEl>
                                          <p:spTgt spid="60725"/>
                                        </p:tgtEl>
                                        <p:attrNameLst>
                                          <p:attrName>ppt_h</p:attrName>
                                        </p:attrNameLst>
                                      </p:cBhvr>
                                      <p:tavLst>
                                        <p:tav tm="0">
                                          <p:val>
                                            <p:fltVal val="0"/>
                                          </p:val>
                                        </p:tav>
                                        <p:tav tm="100000">
                                          <p:val>
                                            <p:strVal val="#ppt_h"/>
                                          </p:val>
                                        </p:tav>
                                      </p:tavLst>
                                    </p:anim>
                                    <p:animEffect transition="in" filter="fade">
                                      <p:cBhvr>
                                        <p:cTn id="30" dur="1000"/>
                                        <p:tgtEl>
                                          <p:spTgt spid="6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22" grpId="0" animBg="1"/>
      <p:bldP spid="60723" grpId="0" animBg="1"/>
      <p:bldP spid="60724" grpId="0" animBg="1"/>
      <p:bldP spid="6072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Why are these books doubted?</a:t>
            </a:r>
          </a:p>
        </p:txBody>
      </p:sp>
      <p:sp>
        <p:nvSpPr>
          <p:cNvPr id="83971" name="Rectangle 3"/>
          <p:cNvSpPr>
            <a:spLocks noGrp="1" noChangeArrowheads="1"/>
          </p:cNvSpPr>
          <p:nvPr>
            <p:ph type="body" idx="1"/>
          </p:nvPr>
        </p:nvSpPr>
        <p:spPr>
          <a:xfrm>
            <a:off x="457200" y="1600200"/>
            <a:ext cx="8229600" cy="1524000"/>
          </a:xfrm>
        </p:spPr>
        <p:txBody>
          <a:bodyPr/>
          <a:lstStyle/>
          <a:p>
            <a:pPr eaLnBrk="1" hangingPunct="1">
              <a:lnSpc>
                <a:spcPct val="90000"/>
              </a:lnSpc>
              <a:defRPr/>
            </a:pPr>
            <a:r>
              <a:rPr lang="en-US" sz="2800">
                <a:latin typeface="Arial" charset="0"/>
                <a:ea typeface="ＭＳ Ｐゴシック" charset="0"/>
                <a:cs typeface="ＭＳ Ｐゴシック" charset="0"/>
              </a:rPr>
              <a:t>Tidak pernah dianggap tulisan berdaulat</a:t>
            </a:r>
          </a:p>
          <a:p>
            <a:pPr eaLnBrk="1" hangingPunct="1">
              <a:lnSpc>
                <a:spcPct val="90000"/>
              </a:lnSpc>
              <a:defRPr/>
            </a:pPr>
            <a:r>
              <a:rPr lang="en-US" sz="2800">
                <a:latin typeface="Arial" charset="0"/>
                <a:ea typeface="ＭＳ Ｐゴシック" charset="0"/>
                <a:cs typeface="ＭＳ Ｐゴシック" charset="0"/>
              </a:rPr>
              <a:t>theologi palsu</a:t>
            </a:r>
          </a:p>
          <a:p>
            <a:pPr eaLnBrk="1" hangingPunct="1">
              <a:lnSpc>
                <a:spcPct val="90000"/>
              </a:lnSpc>
              <a:buFont typeface="Wingdings" charset="0"/>
              <a:buNone/>
              <a:defRPr/>
            </a:pPr>
            <a:endParaRPr lang="en-US" sz="2800">
              <a:latin typeface="Arial" charset="0"/>
              <a:ea typeface="ＭＳ Ｐゴシック" charset="0"/>
              <a:cs typeface="ＭＳ Ｐゴシック" charset="0"/>
            </a:endParaRPr>
          </a:p>
        </p:txBody>
      </p:sp>
      <p:sp>
        <p:nvSpPr>
          <p:cNvPr id="204803" name="Text Box 5"/>
          <p:cNvSpPr txBox="1">
            <a:spLocks noChangeArrowheads="1"/>
          </p:cNvSpPr>
          <p:nvPr/>
        </p:nvSpPr>
        <p:spPr bwMode="auto">
          <a:xfrm>
            <a:off x="8383588" y="1365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163</a:t>
            </a:r>
          </a:p>
        </p:txBody>
      </p:sp>
      <p:sp>
        <p:nvSpPr>
          <p:cNvPr id="204804" name="Rectangle 7"/>
          <p:cNvSpPr>
            <a:spLocks noChangeArrowheads="1"/>
          </p:cNvSpPr>
          <p:nvPr/>
        </p:nvSpPr>
        <p:spPr bwMode="auto">
          <a:xfrm>
            <a:off x="0" y="457200"/>
            <a:ext cx="8458200" cy="990600"/>
          </a:xfrm>
          <a:prstGeom prst="rect">
            <a:avLst/>
          </a:prstGeom>
          <a:solidFill>
            <a:srgbClr val="006600"/>
          </a:solidFill>
          <a:ln w="9525">
            <a:solidFill>
              <a:schemeClr val="tx1"/>
            </a:solidFill>
            <a:miter lim="800000"/>
            <a:headEnd/>
            <a:tailEnd/>
          </a:ln>
        </p:spPr>
        <p:txBody>
          <a:bodyPr wrap="none" anchor="ctr"/>
          <a:lstStyle/>
          <a:p>
            <a:endParaRPr lang="en-US"/>
          </a:p>
        </p:txBody>
      </p:sp>
      <p:sp>
        <p:nvSpPr>
          <p:cNvPr id="204805" name="WordArt 6"/>
          <p:cNvSpPr>
            <a:spLocks noChangeArrowheads="1" noChangeShapeType="1" noTextEdit="1"/>
          </p:cNvSpPr>
          <p:nvPr/>
        </p:nvSpPr>
        <p:spPr bwMode="auto">
          <a:xfrm>
            <a:off x="1173163" y="647700"/>
            <a:ext cx="5761037" cy="571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Impact"/>
                <a:ea typeface="Impact"/>
                <a:cs typeface="Impact"/>
              </a:rPr>
              <a:t>Mengapa Buku ini diragukan?</a:t>
            </a:r>
          </a:p>
        </p:txBody>
      </p:sp>
      <p:grpSp>
        <p:nvGrpSpPr>
          <p:cNvPr id="2" name="Group 12"/>
          <p:cNvGrpSpPr>
            <a:grpSpLocks/>
          </p:cNvGrpSpPr>
          <p:nvPr/>
        </p:nvGrpSpPr>
        <p:grpSpPr bwMode="auto">
          <a:xfrm>
            <a:off x="0" y="2436813"/>
            <a:ext cx="6859588" cy="2970212"/>
            <a:chOff x="528" y="2017"/>
            <a:chExt cx="4321" cy="1871"/>
          </a:xfrm>
        </p:grpSpPr>
        <p:sp>
          <p:nvSpPr>
            <p:cNvPr id="204810" name="Text Box 8"/>
            <p:cNvSpPr txBox="1">
              <a:spLocks noChangeArrowheads="1"/>
            </p:cNvSpPr>
            <p:nvPr/>
          </p:nvSpPr>
          <p:spPr bwMode="auto">
            <a:xfrm rot="-435458">
              <a:off x="759" y="2017"/>
              <a:ext cx="4090" cy="1438"/>
            </a:xfrm>
            <a:prstGeom prst="rect">
              <a:avLst/>
            </a:prstGeom>
            <a:solidFill>
              <a:srgbClr val="CC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a:t>PENEBUSAN:</a:t>
              </a:r>
            </a:p>
            <a:p>
              <a:pPr algn="r"/>
              <a:r>
                <a:rPr lang="en-US"/>
                <a:t>Hasil dari korban untuk kafir yang mati-</a:t>
              </a:r>
              <a:r>
                <a:rPr lang="ja-JP" altLang="en-US"/>
                <a:t>”</a:t>
              </a:r>
              <a:r>
                <a:rPr lang="en-US" altLang="ja-JP"/>
                <a:t>dan karena dia menebus untuk yang mati sehingga mereka dapat dibebaskan dari dosa mereka</a:t>
              </a:r>
              <a:r>
                <a:rPr lang="ja-JP" altLang="en-US"/>
                <a:t>”</a:t>
              </a:r>
              <a:endParaRPr lang="en-US" altLang="ja-JP"/>
            </a:p>
            <a:p>
              <a:pPr algn="r"/>
              <a:r>
                <a:rPr lang="en-US"/>
                <a:t>(2 Maccabees 12:46)</a:t>
              </a:r>
            </a:p>
          </p:txBody>
        </p:sp>
        <p:pic>
          <p:nvPicPr>
            <p:cNvPr id="204811" name="Picture 11" descr="scrol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69621">
              <a:off x="528" y="2784"/>
              <a:ext cx="718" cy="1104"/>
            </a:xfrm>
            <a:prstGeom prst="rect">
              <a:avLst/>
            </a:prstGeom>
            <a:solidFill>
              <a:srgbClr val="CC33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3" name="Group 13"/>
          <p:cNvGrpSpPr>
            <a:grpSpLocks/>
          </p:cNvGrpSpPr>
          <p:nvPr/>
        </p:nvGrpSpPr>
        <p:grpSpPr bwMode="auto">
          <a:xfrm>
            <a:off x="2289175" y="4040188"/>
            <a:ext cx="6835775" cy="2968625"/>
            <a:chOff x="528" y="2018"/>
            <a:chExt cx="4306" cy="1870"/>
          </a:xfrm>
        </p:grpSpPr>
        <p:sp>
          <p:nvSpPr>
            <p:cNvPr id="204808" name="Text Box 14"/>
            <p:cNvSpPr txBox="1">
              <a:spLocks noChangeArrowheads="1"/>
            </p:cNvSpPr>
            <p:nvPr/>
          </p:nvSpPr>
          <p:spPr bwMode="auto">
            <a:xfrm rot="-435458">
              <a:off x="744" y="2018"/>
              <a:ext cx="4090" cy="120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a:t>KESELAMATAN MELALUI KERJA:</a:t>
              </a:r>
            </a:p>
            <a:p>
              <a:pPr algn="r"/>
              <a:r>
                <a:rPr lang="ja-JP" altLang="en-US"/>
                <a:t>“</a:t>
              </a:r>
              <a:r>
                <a:rPr lang="en-US" altLang="ja-JP"/>
                <a:t>It is better to give to the poor than to store up gold.  Such generosity will save you from death and will wash away all your sins.</a:t>
              </a:r>
              <a:r>
                <a:rPr lang="ja-JP" altLang="en-US"/>
                <a:t>”</a:t>
              </a:r>
              <a:r>
                <a:rPr lang="en-US" altLang="ja-JP"/>
                <a:t> </a:t>
              </a:r>
              <a:br>
                <a:rPr lang="en-US" altLang="ja-JP"/>
              </a:br>
              <a:r>
                <a:rPr lang="en-US" altLang="ja-JP"/>
                <a:t>(Tobit 12:8b-9a GNB)</a:t>
              </a:r>
              <a:endParaRPr lang="en-US"/>
            </a:p>
          </p:txBody>
        </p:sp>
        <p:pic>
          <p:nvPicPr>
            <p:cNvPr id="204809" name="Picture 15" descr="scrol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69621">
              <a:off x="528" y="2784"/>
              <a:ext cx="7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 to="" calcmode="lin" valueType="num">
                                      <p:cBhvr>
                                        <p:cTn id="7" dur="1" fill="hold"/>
                                        <p:tgtEl>
                                          <p:spTgt spid="83971">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3971">
                                            <p:txEl>
                                              <p:pRg st="1" end="1"/>
                                            </p:txEl>
                                          </p:spTgt>
                                        </p:tgtEl>
                                        <p:attrNameLst>
                                          <p:attrName>style.visibility</p:attrName>
                                        </p:attrNameLst>
                                      </p:cBhvr>
                                      <p:to>
                                        <p:strVal val="visible"/>
                                      </p:to>
                                    </p:set>
                                    <p:anim to="" calcmode="lin" valueType="num">
                                      <p:cBhvr>
                                        <p:cTn id="12" dur="1" fill="hold"/>
                                        <p:tgtEl>
                                          <p:spTgt spid="83971">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Why are these books doubted?</a:t>
            </a:r>
          </a:p>
        </p:txBody>
      </p:sp>
      <p:sp>
        <p:nvSpPr>
          <p:cNvPr id="392195" name="Rectangle 3"/>
          <p:cNvSpPr>
            <a:spLocks noGrp="1" noChangeArrowheads="1"/>
          </p:cNvSpPr>
          <p:nvPr>
            <p:ph type="body" idx="1"/>
          </p:nvPr>
        </p:nvSpPr>
        <p:spPr/>
        <p:txBody>
          <a:bodyPr/>
          <a:lstStyle/>
          <a:p>
            <a:pPr eaLnBrk="1" hangingPunct="1">
              <a:defRPr/>
            </a:pPr>
            <a:r>
              <a:rPr lang="en-US">
                <a:latin typeface="Arial" charset="0"/>
                <a:ea typeface="ＭＳ Ｐゴシック" charset="0"/>
                <a:cs typeface="ＭＳ Ｐゴシック" charset="0"/>
              </a:rPr>
              <a:t>Tidak dianggap berdaulat</a:t>
            </a:r>
          </a:p>
          <a:p>
            <a:pPr eaLnBrk="1" hangingPunct="1">
              <a:defRPr/>
            </a:pPr>
            <a:r>
              <a:rPr lang="en-US">
                <a:latin typeface="Arial" charset="0"/>
                <a:ea typeface="ＭＳ Ｐゴシック" charset="0"/>
                <a:cs typeface="ＭＳ Ｐゴシック" charset="0"/>
              </a:rPr>
              <a:t>False theologi palsu</a:t>
            </a:r>
          </a:p>
          <a:p>
            <a:pPr eaLnBrk="1" hangingPunct="1">
              <a:defRPr/>
            </a:pPr>
            <a:r>
              <a:rPr lang="en-US">
                <a:latin typeface="Arial" charset="0"/>
                <a:ea typeface="ＭＳ Ｐゴシック" charset="0"/>
                <a:cs typeface="ＭＳ Ｐゴシック" charset="0"/>
              </a:rPr>
              <a:t>tidak terinspirasi</a:t>
            </a:r>
          </a:p>
          <a:p>
            <a:pPr eaLnBrk="1" hangingPunct="1">
              <a:defRPr/>
            </a:pPr>
            <a:r>
              <a:rPr lang="en-US">
                <a:latin typeface="Arial" charset="0"/>
                <a:ea typeface="ＭＳ Ｐゴシック" charset="0"/>
                <a:cs typeface="ＭＳ Ｐゴシック" charset="0"/>
              </a:rPr>
              <a:t>Kurang tokoh yang dinamis </a:t>
            </a:r>
          </a:p>
          <a:p>
            <a:pPr eaLnBrk="1" hangingPunct="1">
              <a:defRPr/>
            </a:pPr>
            <a:r>
              <a:rPr lang="en-US">
                <a:latin typeface="Arial" charset="0"/>
                <a:ea typeface="ＭＳ Ｐゴシック" charset="0"/>
                <a:cs typeface="ＭＳ Ｐゴシック" charset="0"/>
              </a:rPr>
              <a:t>Diduga sejarah dari RCC</a:t>
            </a:r>
          </a:p>
        </p:txBody>
      </p:sp>
      <p:sp>
        <p:nvSpPr>
          <p:cNvPr id="206851" name="Text Box 4"/>
          <p:cNvSpPr txBox="1">
            <a:spLocks noChangeArrowheads="1"/>
          </p:cNvSpPr>
          <p:nvPr/>
        </p:nvSpPr>
        <p:spPr bwMode="auto">
          <a:xfrm>
            <a:off x="8383588" y="1365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163</a:t>
            </a:r>
          </a:p>
        </p:txBody>
      </p:sp>
      <p:sp>
        <p:nvSpPr>
          <p:cNvPr id="206852" name="Rectangle 5"/>
          <p:cNvSpPr>
            <a:spLocks noChangeArrowheads="1"/>
          </p:cNvSpPr>
          <p:nvPr/>
        </p:nvSpPr>
        <p:spPr bwMode="auto">
          <a:xfrm>
            <a:off x="0" y="457200"/>
            <a:ext cx="8458200" cy="990600"/>
          </a:xfrm>
          <a:prstGeom prst="rect">
            <a:avLst/>
          </a:prstGeom>
          <a:solidFill>
            <a:srgbClr val="006600"/>
          </a:solidFill>
          <a:ln w="9525">
            <a:solidFill>
              <a:schemeClr val="tx1"/>
            </a:solidFill>
            <a:miter lim="800000"/>
            <a:headEnd/>
            <a:tailEnd/>
          </a:ln>
        </p:spPr>
        <p:txBody>
          <a:bodyPr wrap="none" anchor="ctr"/>
          <a:lstStyle/>
          <a:p>
            <a:endParaRPr lang="en-US"/>
          </a:p>
        </p:txBody>
      </p:sp>
      <p:sp>
        <p:nvSpPr>
          <p:cNvPr id="206853" name="WordArt 6"/>
          <p:cNvSpPr>
            <a:spLocks noChangeArrowheads="1" noChangeShapeType="1" noTextEdit="1"/>
          </p:cNvSpPr>
          <p:nvPr/>
        </p:nvSpPr>
        <p:spPr bwMode="auto">
          <a:xfrm>
            <a:off x="1173163" y="647700"/>
            <a:ext cx="5761037" cy="571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Impact"/>
                <a:ea typeface="Impact"/>
                <a:cs typeface="Impact"/>
              </a:rPr>
              <a:t>Mengapa buku ini diragukan?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392195">
                                            <p:txEl>
                                              <p:pRg st="2" end="2"/>
                                            </p:txEl>
                                          </p:spTgt>
                                        </p:tgtEl>
                                        <p:attrNameLst>
                                          <p:attrName>style.visibility</p:attrName>
                                        </p:attrNameLst>
                                      </p:cBhvr>
                                      <p:to>
                                        <p:strVal val="visible"/>
                                      </p:to>
                                    </p:set>
                                    <p:anim to="" calcmode="lin" valueType="num">
                                      <p:cBhvr>
                                        <p:cTn id="7" dur="1" fill="hold"/>
                                        <p:tgtEl>
                                          <p:spTgt spid="392195">
                                            <p:txEl>
                                              <p:pRg st="2" end="2"/>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2195">
                                            <p:txEl>
                                              <p:pRg st="3" end="3"/>
                                            </p:txEl>
                                          </p:spTgt>
                                        </p:tgtEl>
                                        <p:attrNameLst>
                                          <p:attrName>style.visibility</p:attrName>
                                        </p:attrNameLst>
                                      </p:cBhvr>
                                      <p:to>
                                        <p:strVal val="visible"/>
                                      </p:to>
                                    </p:set>
                                    <p:anim to="" calcmode="lin" valueType="num">
                                      <p:cBhvr>
                                        <p:cTn id="12" dur="1" fill="hold"/>
                                        <p:tgtEl>
                                          <p:spTgt spid="392195">
                                            <p:txEl>
                                              <p:pRg st="3" end="3"/>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92195">
                                            <p:txEl>
                                              <p:pRg st="4" end="4"/>
                                            </p:txEl>
                                          </p:spTgt>
                                        </p:tgtEl>
                                        <p:attrNameLst>
                                          <p:attrName>style.visibility</p:attrName>
                                        </p:attrNameLst>
                                      </p:cBhvr>
                                      <p:to>
                                        <p:strVal val="visible"/>
                                      </p:to>
                                    </p:set>
                                    <p:anim to="" calcmode="lin" valueType="num">
                                      <p:cBhvr>
                                        <p:cTn id="17" dur="1" fill="hold"/>
                                        <p:tgtEl>
                                          <p:spTgt spid="392195">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52400" y="547688"/>
            <a:ext cx="8686800" cy="823912"/>
          </a:xfrm>
        </p:spPr>
        <p:txBody>
          <a:bodyPr/>
          <a:lstStyle/>
          <a:p>
            <a:pPr eaLnBrk="1" hangingPunct="1">
              <a:defRPr/>
            </a:pPr>
            <a:r>
              <a:rPr lang="en-US" sz="4000">
                <a:latin typeface="Arial" charset="0"/>
                <a:ea typeface="ＭＳ Ｐゴシック" charset="0"/>
                <a:cs typeface="ＭＳ Ｐゴシック" charset="0"/>
              </a:rPr>
              <a:t>So do these books have any value?  </a:t>
            </a:r>
          </a:p>
        </p:txBody>
      </p:sp>
      <p:sp>
        <p:nvSpPr>
          <p:cNvPr id="84995" name="Rectangle 3"/>
          <p:cNvSpPr>
            <a:spLocks noGrp="1" noChangeArrowheads="1"/>
          </p:cNvSpPr>
          <p:nvPr>
            <p:ph type="body" idx="1"/>
          </p:nvPr>
        </p:nvSpPr>
        <p:spPr>
          <a:xfrm>
            <a:off x="838200" y="2174875"/>
            <a:ext cx="8534400" cy="3844925"/>
          </a:xfrm>
        </p:spPr>
        <p:txBody>
          <a:bodyPr/>
          <a:lstStyle/>
          <a:p>
            <a:pPr eaLnBrk="1" hangingPunct="1">
              <a:defRPr/>
            </a:pPr>
            <a:r>
              <a:rPr lang="en-US">
                <a:latin typeface="Arial" charset="0"/>
                <a:ea typeface="ＭＳ Ｐゴシック" charset="0"/>
                <a:cs typeface="ＭＳ Ｐゴシック" charset="0"/>
              </a:rPr>
              <a:t>Sejarah Intertestamen</a:t>
            </a:r>
          </a:p>
          <a:p>
            <a:pPr eaLnBrk="1" hangingPunct="1">
              <a:defRPr/>
            </a:pPr>
            <a:r>
              <a:rPr lang="en-US">
                <a:latin typeface="Arial" charset="0"/>
                <a:ea typeface="ＭＳ Ｐゴシック" charset="0"/>
                <a:cs typeface="ＭＳ Ｐゴシック" charset="0"/>
              </a:rPr>
              <a:t>Sekte Yahudi dan institusi </a:t>
            </a:r>
          </a:p>
          <a:p>
            <a:pPr eaLnBrk="1" hangingPunct="1">
              <a:defRPr/>
            </a:pPr>
            <a:r>
              <a:rPr lang="en-US">
                <a:latin typeface="Arial" charset="0"/>
                <a:ea typeface="ＭＳ Ｐゴシック" charset="0"/>
                <a:cs typeface="ＭＳ Ｐゴシック" charset="0"/>
              </a:rPr>
              <a:t>Kepercayaan Theologi (e.g., malaikat)</a:t>
            </a:r>
          </a:p>
          <a:p>
            <a:pPr eaLnBrk="1" hangingPunct="1">
              <a:buFont typeface="Wingdings" charset="0"/>
              <a:buNone/>
              <a:defRPr/>
            </a:pPr>
            <a:endParaRPr lang="en-US">
              <a:latin typeface="Arial" charset="0"/>
              <a:ea typeface="ＭＳ Ｐゴシック" charset="0"/>
              <a:cs typeface="ＭＳ Ｐゴシック" charset="0"/>
            </a:endParaRPr>
          </a:p>
        </p:txBody>
      </p:sp>
      <p:sp>
        <p:nvSpPr>
          <p:cNvPr id="208899" name="Text Box 4"/>
          <p:cNvSpPr txBox="1">
            <a:spLocks noChangeArrowheads="1"/>
          </p:cNvSpPr>
          <p:nvPr/>
        </p:nvSpPr>
        <p:spPr bwMode="auto">
          <a:xfrm>
            <a:off x="8459788" y="1365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163</a:t>
            </a:r>
          </a:p>
        </p:txBody>
      </p:sp>
      <p:sp>
        <p:nvSpPr>
          <p:cNvPr id="84997" name="WordArt 5"/>
          <p:cNvSpPr>
            <a:spLocks noChangeArrowheads="1" noChangeShapeType="1" noTextEdit="1"/>
          </p:cNvSpPr>
          <p:nvPr/>
        </p:nvSpPr>
        <p:spPr bwMode="auto">
          <a:xfrm>
            <a:off x="381000" y="1295400"/>
            <a:ext cx="1066800" cy="1027113"/>
          </a:xfrm>
          <a:prstGeom prst="rect">
            <a:avLst/>
          </a:prstGeom>
        </p:spPr>
        <p:txBody>
          <a:bodyPr wrap="none" fromWordArt="1">
            <a:prstTxWarp prst="textCascadeUp">
              <a:avLst>
                <a:gd name="adj" fmla="val 44444"/>
              </a:avLst>
            </a:prstTxWarp>
            <a:scene3d>
              <a:camera prst="legacyPerspectiveFront">
                <a:rot lat="2051999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YA!</a:t>
            </a:r>
          </a:p>
        </p:txBody>
      </p:sp>
      <p:sp>
        <p:nvSpPr>
          <p:cNvPr id="208901" name="Rectangle 7"/>
          <p:cNvSpPr>
            <a:spLocks noChangeArrowheads="1"/>
          </p:cNvSpPr>
          <p:nvPr/>
        </p:nvSpPr>
        <p:spPr bwMode="auto">
          <a:xfrm>
            <a:off x="0" y="457200"/>
            <a:ext cx="9144000" cy="838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208902" name="WordArt 6"/>
          <p:cNvSpPr>
            <a:spLocks noChangeArrowheads="1" noChangeShapeType="1" noTextEdit="1"/>
          </p:cNvSpPr>
          <p:nvPr/>
        </p:nvSpPr>
        <p:spPr bwMode="auto">
          <a:xfrm>
            <a:off x="212725" y="609600"/>
            <a:ext cx="9083675" cy="647700"/>
          </a:xfrm>
          <a:prstGeom prst="rect">
            <a:avLst/>
          </a:prstGeom>
        </p:spPr>
        <p:txBody>
          <a:bodyPr wrap="none" fromWordArt="1">
            <a:prstTxWarp prst="textPlain">
              <a:avLst>
                <a:gd name="adj" fmla="val 50000"/>
              </a:avLst>
            </a:prstTxWarp>
          </a:bodyPr>
          <a:lstStyle/>
          <a:p>
            <a:pPr algn="ctr"/>
            <a:r>
              <a:rPr lang="en-US" sz="3600" kern="10">
                <a:ln w="12700">
                  <a:solidFill>
                    <a:srgbClr val="3333CC"/>
                  </a:solidFill>
                  <a:round/>
                  <a:headEnd/>
                  <a:tailEnd/>
                </a:ln>
                <a:solidFill>
                  <a:srgbClr val="B2B2B2">
                    <a:alpha val="50195"/>
                  </a:srgbClr>
                </a:solidFill>
                <a:effectLst>
                  <a:outerShdw blurRad="63500" dist="46662" dir="2115817" algn="ctr" rotWithShape="0">
                    <a:srgbClr val="9999FF">
                      <a:alpha val="74997"/>
                    </a:srgbClr>
                  </a:outerShdw>
                </a:effectLst>
                <a:latin typeface="Arial Black"/>
                <a:ea typeface="Arial Black"/>
                <a:cs typeface="Arial Black"/>
              </a:rPr>
              <a:t>Apakah ada nilainya?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4997"/>
                                        </p:tgtEl>
                                        <p:attrNameLst>
                                          <p:attrName>style.visibility</p:attrName>
                                        </p:attrNameLst>
                                      </p:cBhvr>
                                      <p:to>
                                        <p:strVal val="visible"/>
                                      </p:to>
                                    </p:set>
                                    <p:anim to="" calcmode="lin" valueType="num">
                                      <p:cBhvr>
                                        <p:cTn id="7" dur="1" fill="hold"/>
                                        <p:tgtEl>
                                          <p:spTgt spid="84997"/>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4995">
                                            <p:txEl>
                                              <p:pRg st="0" end="0"/>
                                            </p:txEl>
                                          </p:spTgt>
                                        </p:tgtEl>
                                        <p:attrNameLst>
                                          <p:attrName>style.visibility</p:attrName>
                                        </p:attrNameLst>
                                      </p:cBhvr>
                                      <p:to>
                                        <p:strVal val="visible"/>
                                      </p:to>
                                    </p:set>
                                    <p:anim to="" calcmode="lin" valueType="num">
                                      <p:cBhvr>
                                        <p:cTn id="12" dur="1" fill="hold"/>
                                        <p:tgtEl>
                                          <p:spTgt spid="84995">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4995">
                                            <p:txEl>
                                              <p:pRg st="1" end="1"/>
                                            </p:txEl>
                                          </p:spTgt>
                                        </p:tgtEl>
                                        <p:attrNameLst>
                                          <p:attrName>style.visibility</p:attrName>
                                        </p:attrNameLst>
                                      </p:cBhvr>
                                      <p:to>
                                        <p:strVal val="visible"/>
                                      </p:to>
                                    </p:set>
                                    <p:anim to="" calcmode="lin" valueType="num">
                                      <p:cBhvr>
                                        <p:cTn id="17" dur="1" fill="hold"/>
                                        <p:tgtEl>
                                          <p:spTgt spid="84995">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4995">
                                            <p:txEl>
                                              <p:pRg st="2" end="2"/>
                                            </p:txEl>
                                          </p:spTgt>
                                        </p:tgtEl>
                                        <p:attrNameLst>
                                          <p:attrName>style.visibility</p:attrName>
                                        </p:attrNameLst>
                                      </p:cBhvr>
                                      <p:to>
                                        <p:strVal val="visible"/>
                                      </p:to>
                                    </p:set>
                                    <p:anim to="" calcmode="lin" valueType="num">
                                      <p:cBhvr>
                                        <p:cTn id="22" dur="1" fill="hold"/>
                                        <p:tgtEl>
                                          <p:spTgt spid="8499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P spid="8499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ctrTitle"/>
          </p:nvPr>
        </p:nvSpPr>
        <p:spPr>
          <a:xfrm>
            <a:off x="5486400" y="609600"/>
            <a:ext cx="3200400" cy="2819400"/>
          </a:xfrm>
        </p:spPr>
        <p:txBody>
          <a:bodyPr/>
          <a:lstStyle/>
          <a:p>
            <a:pPr eaLnBrk="1" hangingPunct="1">
              <a:defRPr/>
            </a:pPr>
            <a:r>
              <a:rPr lang="en-US">
                <a:latin typeface="Arial" charset="0"/>
                <a:ea typeface="ＭＳ Ｐゴシック" charset="0"/>
                <a:cs typeface="ＭＳ Ｐゴシック" charset="0"/>
              </a:rPr>
              <a:t>Malaikat meninggalkan keluarga Tobias</a:t>
            </a:r>
          </a:p>
        </p:txBody>
      </p:sp>
      <p:sp>
        <p:nvSpPr>
          <p:cNvPr id="103427" name="Rectangle 3"/>
          <p:cNvSpPr>
            <a:spLocks noGrp="1" noChangeArrowheads="1"/>
          </p:cNvSpPr>
          <p:nvPr>
            <p:ph type="subTitle" idx="1"/>
          </p:nvPr>
        </p:nvSpPr>
        <p:spPr>
          <a:xfrm>
            <a:off x="5410200" y="6096000"/>
            <a:ext cx="3581400" cy="609600"/>
          </a:xfrm>
        </p:spPr>
        <p:txBody>
          <a:bodyPr/>
          <a:lstStyle/>
          <a:p>
            <a:pPr eaLnBrk="1" hangingPunct="1">
              <a:buFont typeface="Wingdings" charset="0"/>
              <a:buNone/>
              <a:defRPr/>
            </a:pPr>
            <a:r>
              <a:rPr lang="en-US" sz="2800" i="1">
                <a:latin typeface="Arial" charset="0"/>
                <a:ea typeface="ＭＳ Ｐゴシック" charset="0"/>
                <a:cs typeface="ＭＳ Ｐゴシック" charset="0"/>
              </a:rPr>
              <a:t>Rembrandt, 1637</a:t>
            </a:r>
          </a:p>
        </p:txBody>
      </p:sp>
      <p:pic>
        <p:nvPicPr>
          <p:cNvPr id="2109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9115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Rectangle 5"/>
          <p:cNvSpPr>
            <a:spLocks noChangeArrowheads="1"/>
          </p:cNvSpPr>
          <p:nvPr/>
        </p:nvSpPr>
        <p:spPr bwMode="auto">
          <a:xfrm>
            <a:off x="5410200" y="4114800"/>
            <a:ext cx="3505200" cy="1752600"/>
          </a:xfrm>
          <a:prstGeom prst="rect">
            <a:avLst/>
          </a:prstGeom>
          <a:noFill/>
          <a:ln w="9525">
            <a:noFill/>
            <a:miter lim="800000"/>
            <a:headEnd/>
            <a:tailEnd/>
          </a:ln>
          <a:effectLst/>
        </p:spPr>
        <p:txBody>
          <a:bodyPr/>
          <a:lstStyle/>
          <a:p>
            <a:pPr algn="ctr" eaLnBrk="1" hangingPunct="1">
              <a:spcBef>
                <a:spcPct val="20000"/>
              </a:spcBef>
              <a:buClr>
                <a:schemeClr val="hlink"/>
              </a:buClr>
              <a:buSzPct val="90000"/>
              <a:buFont typeface="Wingdings" charset="0"/>
              <a:buNone/>
              <a:defRPr/>
            </a:pPr>
            <a:r>
              <a:rPr lang="en-US" sz="2800" i="1">
                <a:effectLst>
                  <a:outerShdw blurRad="38100" dist="38100" dir="2700000" algn="tl">
                    <a:srgbClr val="000000"/>
                  </a:outerShdw>
                </a:effectLst>
              </a:rPr>
              <a:t>(This picture is on the front of your class notes)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a:xfrm>
            <a:off x="152400" y="547688"/>
            <a:ext cx="8686800" cy="823912"/>
          </a:xfrm>
        </p:spPr>
        <p:txBody>
          <a:bodyPr/>
          <a:lstStyle/>
          <a:p>
            <a:pPr eaLnBrk="1" hangingPunct="1">
              <a:defRPr/>
            </a:pPr>
            <a:r>
              <a:rPr lang="en-US" sz="4000">
                <a:latin typeface="Arial" charset="0"/>
                <a:ea typeface="ＭＳ Ｐゴシック" charset="0"/>
                <a:cs typeface="ＭＳ Ｐゴシック" charset="0"/>
              </a:rPr>
              <a:t>So do these books have any value?  </a:t>
            </a:r>
          </a:p>
        </p:txBody>
      </p:sp>
      <p:sp>
        <p:nvSpPr>
          <p:cNvPr id="390147" name="Rectangle 3"/>
          <p:cNvSpPr>
            <a:spLocks noGrp="1" noChangeArrowheads="1"/>
          </p:cNvSpPr>
          <p:nvPr>
            <p:ph type="body" idx="1"/>
          </p:nvPr>
        </p:nvSpPr>
        <p:spPr>
          <a:xfrm>
            <a:off x="838200" y="2174875"/>
            <a:ext cx="8534400" cy="3844925"/>
          </a:xfrm>
        </p:spPr>
        <p:txBody>
          <a:bodyPr/>
          <a:lstStyle/>
          <a:p>
            <a:pPr eaLnBrk="1" hangingPunct="1">
              <a:lnSpc>
                <a:spcPct val="90000"/>
              </a:lnSpc>
              <a:defRPr/>
            </a:pPr>
            <a:r>
              <a:rPr lang="en-US">
                <a:latin typeface="Arial" charset="0"/>
                <a:ea typeface="ＭＳ Ｐゴシック" charset="0"/>
                <a:cs typeface="ＭＳ Ｐゴシック" charset="0"/>
              </a:rPr>
              <a:t>Sejarah Intertestamen</a:t>
            </a:r>
          </a:p>
          <a:p>
            <a:pPr eaLnBrk="1" hangingPunct="1">
              <a:lnSpc>
                <a:spcPct val="90000"/>
              </a:lnSpc>
              <a:defRPr/>
            </a:pPr>
            <a:r>
              <a:rPr lang="en-US">
                <a:latin typeface="Arial" charset="0"/>
                <a:ea typeface="ＭＳ Ｐゴシック" charset="0"/>
                <a:cs typeface="ＭＳ Ｐゴシック" charset="0"/>
              </a:rPr>
              <a:t>Sekte Yahudi dan institusi</a:t>
            </a:r>
          </a:p>
          <a:p>
            <a:pPr eaLnBrk="1" hangingPunct="1">
              <a:lnSpc>
                <a:spcPct val="90000"/>
              </a:lnSpc>
              <a:defRPr/>
            </a:pPr>
            <a:r>
              <a:rPr lang="en-US">
                <a:latin typeface="Arial" charset="0"/>
                <a:ea typeface="ＭＳ Ｐゴシック" charset="0"/>
                <a:cs typeface="ＭＳ Ｐゴシック" charset="0"/>
              </a:rPr>
              <a:t>Kepercayaan Theologi (e.g., angels)</a:t>
            </a:r>
          </a:p>
          <a:p>
            <a:pPr eaLnBrk="1" hangingPunct="1">
              <a:lnSpc>
                <a:spcPct val="90000"/>
              </a:lnSpc>
              <a:defRPr/>
            </a:pPr>
            <a:r>
              <a:rPr lang="en-US">
                <a:latin typeface="Arial" charset="0"/>
                <a:ea typeface="ＭＳ Ｐゴシック" charset="0"/>
                <a:cs typeface="ＭＳ Ｐゴシック" charset="0"/>
              </a:rPr>
              <a:t>Latar Belakang Leksikal (yang akan datang</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a:t>
            </a:r>
          </a:p>
          <a:p>
            <a:pPr eaLnBrk="1" hangingPunct="1">
              <a:lnSpc>
                <a:spcPct val="90000"/>
              </a:lnSpc>
              <a:defRPr/>
            </a:pPr>
            <a:r>
              <a:rPr lang="en-US">
                <a:latin typeface="Arial" charset="0"/>
                <a:ea typeface="ＭＳ Ｐゴシック" charset="0"/>
                <a:cs typeface="ＭＳ Ｐゴシック" charset="0"/>
              </a:rPr>
              <a:t>Istilah Surat</a:t>
            </a:r>
          </a:p>
          <a:p>
            <a:pPr eaLnBrk="1" hangingPunct="1">
              <a:lnSpc>
                <a:spcPct val="90000"/>
              </a:lnSpc>
              <a:defRPr/>
            </a:pPr>
            <a:r>
              <a:rPr lang="en-US">
                <a:latin typeface="Arial" charset="0"/>
                <a:ea typeface="ＭＳ Ｐゴシック" charset="0"/>
                <a:cs typeface="ＭＳ Ｐゴシック" charset="0"/>
              </a:rPr>
              <a:t>Penyeimbang tulisan Rabi</a:t>
            </a:r>
          </a:p>
        </p:txBody>
      </p:sp>
      <p:sp>
        <p:nvSpPr>
          <p:cNvPr id="212995" name="Text Box 4"/>
          <p:cNvSpPr txBox="1">
            <a:spLocks noChangeArrowheads="1"/>
          </p:cNvSpPr>
          <p:nvPr/>
        </p:nvSpPr>
        <p:spPr bwMode="auto">
          <a:xfrm>
            <a:off x="8459788" y="1365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163</a:t>
            </a:r>
          </a:p>
        </p:txBody>
      </p:sp>
      <p:sp>
        <p:nvSpPr>
          <p:cNvPr id="212996" name="WordArt 5"/>
          <p:cNvSpPr>
            <a:spLocks noChangeArrowheads="1" noChangeShapeType="1" noTextEdit="1"/>
          </p:cNvSpPr>
          <p:nvPr/>
        </p:nvSpPr>
        <p:spPr bwMode="auto">
          <a:xfrm>
            <a:off x="381000" y="1295400"/>
            <a:ext cx="1066800" cy="1027113"/>
          </a:xfrm>
          <a:prstGeom prst="rect">
            <a:avLst/>
          </a:prstGeom>
        </p:spPr>
        <p:txBody>
          <a:bodyPr wrap="none" fromWordArt="1">
            <a:prstTxWarp prst="textCascadeUp">
              <a:avLst>
                <a:gd name="adj" fmla="val 44444"/>
              </a:avLst>
            </a:prstTxWarp>
            <a:scene3d>
              <a:camera prst="legacyPerspectiveFront">
                <a:rot lat="2051999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Yes!</a:t>
            </a:r>
          </a:p>
        </p:txBody>
      </p:sp>
      <p:sp>
        <p:nvSpPr>
          <p:cNvPr id="212997" name="Rectangle 6"/>
          <p:cNvSpPr>
            <a:spLocks noChangeArrowheads="1"/>
          </p:cNvSpPr>
          <p:nvPr/>
        </p:nvSpPr>
        <p:spPr bwMode="auto">
          <a:xfrm>
            <a:off x="0" y="457200"/>
            <a:ext cx="9144000" cy="838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212998" name="WordArt 7"/>
          <p:cNvSpPr>
            <a:spLocks noChangeArrowheads="1" noChangeShapeType="1" noTextEdit="1"/>
          </p:cNvSpPr>
          <p:nvPr/>
        </p:nvSpPr>
        <p:spPr bwMode="auto">
          <a:xfrm>
            <a:off x="212725" y="609600"/>
            <a:ext cx="9083675" cy="647700"/>
          </a:xfrm>
          <a:prstGeom prst="rect">
            <a:avLst/>
          </a:prstGeom>
        </p:spPr>
        <p:txBody>
          <a:bodyPr wrap="none" fromWordArt="1">
            <a:prstTxWarp prst="textPlain">
              <a:avLst>
                <a:gd name="adj" fmla="val 50000"/>
              </a:avLst>
            </a:prstTxWarp>
          </a:bodyPr>
          <a:lstStyle/>
          <a:p>
            <a:pPr algn="ctr"/>
            <a:r>
              <a:rPr lang="en-US" sz="3600" kern="10">
                <a:ln w="12700">
                  <a:solidFill>
                    <a:srgbClr val="3333CC"/>
                  </a:solidFill>
                  <a:round/>
                  <a:headEnd/>
                  <a:tailEnd/>
                </a:ln>
                <a:solidFill>
                  <a:srgbClr val="B2B2B2">
                    <a:alpha val="50195"/>
                  </a:srgbClr>
                </a:solidFill>
                <a:effectLst>
                  <a:outerShdw blurRad="63500" dist="46662" dir="2115817" algn="ctr" rotWithShape="0">
                    <a:srgbClr val="9999FF">
                      <a:alpha val="74997"/>
                    </a:srgbClr>
                  </a:outerShdw>
                </a:effectLst>
                <a:latin typeface="Arial Black"/>
                <a:ea typeface="Arial Black"/>
                <a:cs typeface="Arial Black"/>
              </a:rPr>
              <a:t>Adakah nilainya?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90147">
                                            <p:txEl>
                                              <p:pRg st="3" end="3"/>
                                            </p:txEl>
                                          </p:spTgt>
                                        </p:tgtEl>
                                        <p:attrNameLst>
                                          <p:attrName>style.visibility</p:attrName>
                                        </p:attrNameLst>
                                      </p:cBhvr>
                                      <p:to>
                                        <p:strVal val="visible"/>
                                      </p:to>
                                    </p:set>
                                    <p:anim to="" calcmode="lin" valueType="num">
                                      <p:cBhvr>
                                        <p:cTn id="7" dur="1" fill="hold"/>
                                        <p:tgtEl>
                                          <p:spTgt spid="390147">
                                            <p:txEl>
                                              <p:pRg st="3" end="3"/>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0147">
                                            <p:txEl>
                                              <p:pRg st="4" end="4"/>
                                            </p:txEl>
                                          </p:spTgt>
                                        </p:tgtEl>
                                        <p:attrNameLst>
                                          <p:attrName>style.visibility</p:attrName>
                                        </p:attrNameLst>
                                      </p:cBhvr>
                                      <p:to>
                                        <p:strVal val="visible"/>
                                      </p:to>
                                    </p:set>
                                    <p:anim to="" calcmode="lin" valueType="num">
                                      <p:cBhvr>
                                        <p:cTn id="12" dur="1" fill="hold"/>
                                        <p:tgtEl>
                                          <p:spTgt spid="390147">
                                            <p:txEl>
                                              <p:pRg st="4" end="4"/>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90147">
                                            <p:txEl>
                                              <p:pRg st="5" end="5"/>
                                            </p:txEl>
                                          </p:spTgt>
                                        </p:tgtEl>
                                        <p:attrNameLst>
                                          <p:attrName>style.visibility</p:attrName>
                                        </p:attrNameLst>
                                      </p:cBhvr>
                                      <p:to>
                                        <p:strVal val="visible"/>
                                      </p:to>
                                    </p:set>
                                    <p:anim to="" calcmode="lin" valueType="num">
                                      <p:cBhvr>
                                        <p:cTn id="17" dur="1" fill="hold"/>
                                        <p:tgtEl>
                                          <p:spTgt spid="390147">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4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76200" y="152400"/>
            <a:ext cx="5410200" cy="788988"/>
          </a:xfrm>
        </p:spPr>
        <p:txBody>
          <a:bodyPr/>
          <a:lstStyle/>
          <a:p>
            <a:pPr eaLnBrk="1" hangingPunct="1">
              <a:defRPr/>
            </a:pPr>
            <a:r>
              <a:rPr lang="en-US">
                <a:latin typeface="Arial" charset="0"/>
                <a:ea typeface="ＭＳ Ｐゴシック" charset="0"/>
                <a:cs typeface="ＭＳ Ｐゴシック" charset="0"/>
              </a:rPr>
              <a:t>Tulisan Cuneiform</a:t>
            </a:r>
          </a:p>
        </p:txBody>
      </p:sp>
      <p:pic>
        <p:nvPicPr>
          <p:cNvPr id="122882" name="Picture 4" descr="cuneiformwriti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16113"/>
            <a:ext cx="5943600" cy="501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3" name="Picture 5" descr="cuneiformwri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5338" y="0"/>
            <a:ext cx="3268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p:cNvSpPr>
            <a:spLocks noGrp="1" noChangeArrowheads="1"/>
          </p:cNvSpPr>
          <p:nvPr>
            <p:ph type="body" idx="1"/>
          </p:nvPr>
        </p:nvSpPr>
        <p:spPr>
          <a:xfrm>
            <a:off x="457200" y="914400"/>
            <a:ext cx="5257800" cy="1600200"/>
          </a:xfrm>
        </p:spPr>
        <p:txBody>
          <a:bodyPr/>
          <a:lstStyle/>
          <a:p>
            <a:pPr eaLnBrk="1" hangingPunct="1">
              <a:defRPr/>
            </a:pPr>
            <a:r>
              <a:rPr lang="en-US">
                <a:latin typeface="Arial" charset="0"/>
                <a:ea typeface="ＭＳ Ｐゴシック" charset="0"/>
                <a:cs typeface="ＭＳ Ｐゴシック" charset="0"/>
              </a:rPr>
              <a:t>Mengawali Ibrani beratus-ratus tahun</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defRPr/>
            </a:pPr>
            <a:endParaRPr lang="en-US"/>
          </a:p>
        </p:txBody>
      </p:sp>
      <p:sp>
        <p:nvSpPr>
          <p:cNvPr id="25604"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smtClean="0">
                <a:solidFill>
                  <a:schemeClr val="tx2"/>
                </a:solidFill>
                <a:effectLst>
                  <a:outerShdw blurRad="38100" dist="38100" dir="2700000" algn="tl">
                    <a:srgbClr val="000000"/>
                  </a:outerShdw>
                </a:effectLst>
              </a:rPr>
              <a:t>Uninspired Jewish Writings</a:t>
            </a:r>
          </a:p>
        </p:txBody>
      </p:sp>
      <p:sp>
        <p:nvSpPr>
          <p:cNvPr id="25605" name="Rectangle 5"/>
          <p:cNvSpPr>
            <a:spLocks noGrp="1" noChangeArrowheads="1"/>
          </p:cNvSpPr>
          <p:nvPr>
            <p:ph type="title"/>
          </p:nvPr>
        </p:nvSpPr>
        <p:spPr>
          <a:xfrm>
            <a:off x="1066800" y="152400"/>
            <a:ext cx="6096000" cy="1017588"/>
          </a:xfrm>
        </p:spPr>
        <p:txBody>
          <a:bodyPr/>
          <a:lstStyle/>
          <a:p>
            <a:pPr marL="838200" indent="-838200" algn="l" eaLnBrk="1" hangingPunct="1">
              <a:defRPr/>
            </a:pPr>
            <a:r>
              <a:rPr lang="en-US">
                <a:latin typeface="Arial" charset="0"/>
                <a:ea typeface="ＭＳ Ｐゴシック" charset="0"/>
                <a:cs typeface="ＭＳ Ｐゴシック" charset="0"/>
              </a:rPr>
              <a:t>2.  Philo dari Alexandria</a:t>
            </a:r>
          </a:p>
        </p:txBody>
      </p:sp>
      <p:pic>
        <p:nvPicPr>
          <p:cNvPr id="215044" name="Picture 6" descr="NTafr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844675"/>
            <a:ext cx="8153400"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3"/>
          <p:cNvSpPr>
            <a:spLocks noGrp="1" noChangeArrowheads="1"/>
          </p:cNvSpPr>
          <p:nvPr>
            <p:ph type="body" idx="1"/>
          </p:nvPr>
        </p:nvSpPr>
        <p:spPr>
          <a:xfrm>
            <a:off x="990600" y="5029200"/>
            <a:ext cx="4800600" cy="1905000"/>
          </a:xfrm>
          <a:solidFill>
            <a:schemeClr val="accent2"/>
          </a:solidFill>
        </p:spPr>
        <p:txBody>
          <a:bodyPr/>
          <a:lstStyle/>
          <a:p>
            <a:pPr marL="609600" indent="-609600" eaLnBrk="1" hangingPunct="1">
              <a:defRPr/>
            </a:pPr>
            <a:r>
              <a:rPr lang="en-US">
                <a:latin typeface="Arial" charset="0"/>
                <a:ea typeface="ＭＳ Ｐゴシック" charset="0"/>
                <a:cs typeface="ＭＳ Ｐゴシック" charset="0"/>
              </a:rPr>
              <a:t>Metode Alegori</a:t>
            </a:r>
          </a:p>
          <a:p>
            <a:pPr marL="609600" indent="-609600" eaLnBrk="1" hangingPunct="1">
              <a:defRPr/>
            </a:pPr>
            <a:r>
              <a:rPr lang="en-US">
                <a:latin typeface="Arial" charset="0"/>
                <a:ea typeface="ＭＳ Ｐゴシック" charset="0"/>
                <a:cs typeface="ＭＳ Ｐゴシック" charset="0"/>
              </a:rPr>
              <a:t>Mempengaruhi hermeneutik Kristen</a:t>
            </a:r>
          </a:p>
        </p:txBody>
      </p:sp>
      <p:sp>
        <p:nvSpPr>
          <p:cNvPr id="215046" name="Text Box 7"/>
          <p:cNvSpPr txBox="1">
            <a:spLocks noChangeArrowheads="1"/>
          </p:cNvSpPr>
          <p:nvPr/>
        </p:nvSpPr>
        <p:spPr bwMode="auto">
          <a:xfrm>
            <a:off x="85359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168</a:t>
            </a: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17090" name="Rectangle 2"/>
          <p:cNvSpPr>
            <a:spLocks noChangeArrowheads="1"/>
          </p:cNvSpPr>
          <p:nvPr/>
        </p:nvSpPr>
        <p:spPr bwMode="auto">
          <a:xfrm>
            <a:off x="0" y="-12700"/>
            <a:ext cx="9144000" cy="1189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eaLnBrk="1" hangingPunct="1">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endParaRPr lang="en-US" altLang="zh-CN">
              <a:ea typeface="SimSun" charset="0"/>
              <a:cs typeface="SimSun" charset="0"/>
            </a:endParaRPr>
          </a:p>
          <a:p>
            <a:pPr algn="ct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Dates show time of writing and works appear in </a:t>
            </a:r>
            <a:r>
              <a:rPr lang="en-US" altLang="zh-CN" i="1">
                <a:latin typeface="Times" charset="0"/>
                <a:ea typeface="SimSun" charset="0"/>
                <a:cs typeface="SimSun" charset="0"/>
              </a:rPr>
              <a:t>italics</a:t>
            </a:r>
            <a:r>
              <a:rPr lang="en-US" altLang="zh-CN">
                <a:latin typeface="Times" charset="0"/>
                <a:ea typeface="SimSun" charset="0"/>
                <a:cs typeface="SimSun" charset="0"/>
              </a:rPr>
              <a:t> </a:t>
            </a:r>
          </a:p>
          <a:p>
            <a:pPr algn="ct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u="sng">
                <a:latin typeface="Times" charset="0"/>
                <a:ea typeface="SimSun" charset="0"/>
                <a:cs typeface="SimSun" charset="0"/>
              </a:rPr>
              <a:t>400	300	200	100	</a:t>
            </a:r>
            <a:r>
              <a:rPr lang="en-US" altLang="zh-CN" sz="1400" u="sng">
                <a:latin typeface="Times" charset="0"/>
                <a:ea typeface="SimSun" charset="0"/>
                <a:cs typeface="SimSun" charset="0"/>
              </a:rPr>
              <a:t>BC/AD</a:t>
            </a:r>
            <a:r>
              <a:rPr lang="en-US" altLang="zh-CN" u="sng">
                <a:latin typeface="Times" charset="0"/>
                <a:ea typeface="SimSun" charset="0"/>
                <a:cs typeface="SimSun" charset="0"/>
              </a:rPr>
              <a:t>	100	200	300		400		500	   600      700</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u="sng">
                <a:latin typeface="Liffo" charset="0"/>
                <a:ea typeface="SimSun" charset="0"/>
                <a:cs typeface="SimSun" charset="0"/>
              </a:rPr>
              <a:t>GREEK</a:t>
            </a:r>
            <a:r>
              <a:rPr lang="en-US" altLang="zh-CN">
                <a:latin typeface="Times" charset="0"/>
                <a:ea typeface="SimSun" charset="0"/>
                <a:cs typeface="SimSun" charset="0"/>
              </a:rPr>
              <a:t>	   </a:t>
            </a:r>
            <a:r>
              <a:rPr lang="en-US" altLang="zh-CN" i="1">
                <a:latin typeface="Times" charset="0"/>
                <a:ea typeface="SimSun" charset="0"/>
                <a:cs typeface="SimSun" charset="0"/>
              </a:rPr>
              <a:t>LXX</a:t>
            </a:r>
            <a:r>
              <a:rPr lang="en-US" altLang="zh-CN">
                <a:latin typeface="Times" charset="0"/>
                <a:ea typeface="SimSun" charset="0"/>
                <a:cs typeface="SimSun" charset="0"/>
              </a:rPr>
              <a:t>					</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a:t>
            </a:r>
            <a:r>
              <a:rPr lang="en-US" altLang="zh-CN" sz="1200">
                <a:latin typeface="Times" charset="0"/>
                <a:ea typeface="SimSun" charset="0"/>
                <a:cs typeface="SimSun" charset="0"/>
              </a:rPr>
              <a:t>(Greek OT)	</a:t>
            </a:r>
            <a:r>
              <a:rPr lang="en-US" altLang="zh-CN">
                <a:latin typeface="Times" charset="0"/>
                <a:ea typeface="SimSun" charset="0"/>
                <a:cs typeface="SimSun" charset="0"/>
              </a:rPr>
              <a:t>	</a:t>
            </a:r>
            <a:r>
              <a:rPr lang="en-US" altLang="zh-CN" sz="1200">
                <a:latin typeface="Times" charset="0"/>
                <a:ea typeface="SimSun" charset="0"/>
                <a:cs typeface="SimSun" charset="0"/>
              </a:rPr>
              <a:t>	</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Polybius</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Diodorus</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Strabo</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Plutarch</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 Hermetica ----</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Philo</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u="sng">
                <a:latin typeface="Liffo" charset="0"/>
                <a:ea typeface="SimSun" charset="0"/>
                <a:cs typeface="SimSun" charset="0"/>
              </a:rPr>
              <a:t>JEWISH</a:t>
            </a:r>
            <a:r>
              <a:rPr lang="en-US" altLang="zh-CN">
                <a:latin typeface="Times" charset="0"/>
                <a:ea typeface="SimSun" charset="0"/>
                <a:cs typeface="SimSun" charset="0"/>
              </a:rPr>
              <a:t>					</a:t>
            </a:r>
            <a:r>
              <a:rPr lang="en-US" altLang="zh-CN" sz="2400" baseline="30000">
                <a:latin typeface="Times" charset="0"/>
                <a:ea typeface="SimSun" charset="0"/>
                <a:cs typeface="SimSun" charset="0"/>
              </a:rPr>
              <a:t>(Jewish/Greek)</a:t>
            </a:r>
            <a:r>
              <a:rPr lang="en-US" altLang="zh-CN">
                <a:latin typeface="Times" charset="0"/>
                <a:ea typeface="SimSun" charset="0"/>
                <a:cs typeface="SimSun" charset="0"/>
              </a:rPr>
              <a:t>	</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200">
                <a:latin typeface="Times" charset="0"/>
                <a:ea typeface="SimSun" charset="0"/>
                <a:cs typeface="SimSun" charset="0"/>
              </a:rPr>
              <a:t>							</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i="1">
                <a:latin typeface="Times" charset="0"/>
                <a:ea typeface="SimSun" charset="0"/>
                <a:cs typeface="SimSun" charset="0"/>
              </a:rPr>
              <a:t>OT</a:t>
            </a:r>
            <a:r>
              <a:rPr lang="en-US" altLang="zh-CN">
                <a:latin typeface="Times" charset="0"/>
                <a:ea typeface="SimSun" charset="0"/>
                <a:cs typeface="SimSun" charset="0"/>
              </a:rPr>
              <a:t>					</a:t>
            </a:r>
            <a:r>
              <a:rPr lang="en-US" altLang="zh-CN" sz="1400">
                <a:latin typeface="Times" charset="0"/>
                <a:ea typeface="SimSun" charset="0"/>
                <a:cs typeface="SimSun" charset="0"/>
              </a:rPr>
              <a:t>Jamnia</a:t>
            </a:r>
            <a:r>
              <a:rPr lang="en-US" altLang="zh-CN">
                <a:latin typeface="Times" charset="0"/>
                <a:ea typeface="SimSun" charset="0"/>
                <a:cs typeface="SimSun" charset="0"/>
              </a:rPr>
              <a:t> “</a:t>
            </a:r>
            <a:r>
              <a:rPr lang="en-US" altLang="zh-CN" sz="1400">
                <a:latin typeface="Times" charset="0"/>
                <a:ea typeface="SimSun" charset="0"/>
                <a:cs typeface="SimSun" charset="0"/>
              </a:rPr>
              <a:t>Council”</a:t>
            </a:r>
            <a:r>
              <a:rPr lang="en-US" altLang="zh-CN">
                <a:latin typeface="Times" charset="0"/>
                <a:ea typeface="SimSun" charset="0"/>
                <a:cs typeface="SimSun" charset="0"/>
              </a:rPr>
              <a:t> 								    </a:t>
            </a:r>
            <a:r>
              <a:rPr lang="en-US" altLang="zh-CN" i="1">
                <a:latin typeface="Times" charset="0"/>
                <a:ea typeface="SimSun" charset="0"/>
                <a:cs typeface="SimSun" charset="0"/>
              </a:rPr>
              <a:t>MT</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200">
                <a:latin typeface="Times" charset="0"/>
                <a:ea typeface="SimSun" charset="0"/>
                <a:cs typeface="SimSun" charset="0"/>
              </a:rPr>
              <a:t>(completed)</a:t>
            </a:r>
            <a:r>
              <a:rPr lang="en-US" altLang="zh-CN">
                <a:latin typeface="Times" charset="0"/>
                <a:ea typeface="SimSun" charset="0"/>
                <a:cs typeface="SimSun" charset="0"/>
              </a:rPr>
              <a:t>	  				</a:t>
            </a:r>
            <a:r>
              <a:rPr lang="en-US" altLang="zh-CN" sz="1400">
                <a:latin typeface="Times" charset="0"/>
                <a:ea typeface="SimSun" charset="0"/>
                <a:cs typeface="SimSun" charset="0"/>
              </a:rPr>
              <a:t>								 600-1000</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------OT Apocrypha-----</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 Pseudepigrapha -------(some extended to 7th century)</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 Dead Sea Scrolls -</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 Rabbinic Literature --------------</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a:latin typeface="Times" charset="0"/>
                <a:ea typeface="SimSun" charset="0"/>
                <a:cs typeface="SimSun" charset="0"/>
              </a:rPr>
              <a:t>					------------- Midrash (oral tradition) ----------</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a:latin typeface="Times" charset="0"/>
                <a:ea typeface="SimSun" charset="0"/>
                <a:cs typeface="SimSun" charset="0"/>
              </a:rPr>
              <a:t>							</a:t>
            </a:r>
            <a:r>
              <a:rPr lang="en-US" altLang="zh-CN" sz="1400" i="1">
                <a:latin typeface="Times" charset="0"/>
                <a:ea typeface="SimSun" charset="0"/>
                <a:cs typeface="SimSun" charset="0"/>
              </a:rPr>
              <a:t>Talmud</a:t>
            </a:r>
            <a:r>
              <a:rPr lang="en-US" altLang="zh-CN" sz="1400">
                <a:latin typeface="Times" charset="0"/>
                <a:ea typeface="SimSun" charset="0"/>
                <a:cs typeface="SimSun" charset="0"/>
              </a:rPr>
              <a:t>  = </a:t>
            </a:r>
            <a:r>
              <a:rPr lang="en-US" altLang="zh-CN" sz="1400" i="1">
                <a:latin typeface="Times" charset="0"/>
                <a:ea typeface="SimSun" charset="0"/>
                <a:cs typeface="SimSun" charset="0"/>
              </a:rPr>
              <a:t>Mishnah</a:t>
            </a:r>
            <a:r>
              <a:rPr lang="en-US" altLang="zh-CN" sz="1400">
                <a:latin typeface="Times" charset="0"/>
                <a:ea typeface="SimSun" charset="0"/>
                <a:cs typeface="SimSun" charset="0"/>
              </a:rPr>
              <a:t> 200 + </a:t>
            </a:r>
            <a:r>
              <a:rPr lang="en-US" altLang="zh-CN" sz="1400" i="1">
                <a:latin typeface="Times" charset="0"/>
                <a:ea typeface="SimSun" charset="0"/>
                <a:cs typeface="SimSun" charset="0"/>
              </a:rPr>
              <a:t>Gemara</a:t>
            </a:r>
            <a:r>
              <a:rPr lang="en-US" altLang="zh-CN" sz="1400">
                <a:latin typeface="Times" charset="0"/>
                <a:ea typeface="SimSun" charset="0"/>
                <a:cs typeface="SimSun" charset="0"/>
              </a:rPr>
              <a:t> 500</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a:latin typeface="Times" charset="0"/>
                <a:ea typeface="SimSun" charset="0"/>
                <a:cs typeface="SimSun" charset="0"/>
              </a:rPr>
              <a:t>					        	--- Tosefta ---</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Josephus</a:t>
            </a:r>
            <a:r>
              <a:rPr lang="en-US" altLang="zh-CN" sz="1200">
                <a:latin typeface="Times" charset="0"/>
                <a:ea typeface="SimSun" charset="0"/>
                <a:cs typeface="SimSun" charset="0"/>
              </a:rPr>
              <a:t> 77-94</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u="sng">
                <a:latin typeface="Liffo" charset="0"/>
                <a:ea typeface="SimSun" charset="0"/>
                <a:cs typeface="SimSun" charset="0"/>
              </a:rPr>
              <a:t>ROMAN</a:t>
            </a:r>
            <a:r>
              <a:rPr lang="en-US" altLang="zh-CN" sz="1200">
                <a:latin typeface="Times" charset="0"/>
                <a:ea typeface="SimSun" charset="0"/>
                <a:cs typeface="SimSun" charset="0"/>
              </a:rPr>
              <a:t>					 (Jew writing for Rome)</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Cicero</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Livy</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Pliny</a:t>
            </a:r>
            <a:r>
              <a:rPr lang="en-US" altLang="zh-CN" sz="1200">
                <a:latin typeface="Times" charset="0"/>
                <a:ea typeface="SimSun" charset="0"/>
                <a:cs typeface="SimSun" charset="0"/>
              </a:rPr>
              <a:t> 113</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Tacitus</a:t>
            </a:r>
            <a:r>
              <a:rPr lang="en-US" altLang="zh-CN" sz="1200">
                <a:latin typeface="Times" charset="0"/>
                <a:ea typeface="SimSun" charset="0"/>
                <a:cs typeface="SimSun" charset="0"/>
              </a:rPr>
              <a:t> 115</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u="sng">
                <a:latin typeface="Liffo" charset="0"/>
                <a:ea typeface="SimSun" charset="0"/>
                <a:cs typeface="SimSun" charset="0"/>
              </a:rPr>
              <a:t>CHRISTIAN</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a:t>
            </a:r>
            <a:r>
              <a:rPr lang="en-US" altLang="zh-CN" i="1">
                <a:latin typeface="Times" charset="0"/>
                <a:ea typeface="SimSun" charset="0"/>
                <a:cs typeface="SimSun" charset="0"/>
              </a:rPr>
              <a:t>New Testament</a:t>
            </a:r>
            <a:r>
              <a:rPr lang="en-US" altLang="zh-CN">
                <a:latin typeface="Times" charset="0"/>
                <a:ea typeface="SimSun" charset="0"/>
                <a:cs typeface="SimSun" charset="0"/>
              </a:rPr>
              <a:t>  </a:t>
            </a:r>
            <a:r>
              <a:rPr lang="en-US" altLang="zh-CN" sz="1200">
                <a:latin typeface="Times" charset="0"/>
                <a:ea typeface="SimSun" charset="0"/>
                <a:cs typeface="SimSun" charset="0"/>
              </a:rPr>
              <a:t>40s-95</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Apostolic Fathers</a:t>
            </a:r>
            <a:r>
              <a:rPr lang="en-US" altLang="zh-CN" sz="1200">
                <a:latin typeface="Times" charset="0"/>
                <a:ea typeface="SimSun" charset="0"/>
                <a:cs typeface="SimSun" charset="0"/>
              </a:rPr>
              <a:t> 95-150</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a:latin typeface="Times" charset="0"/>
                <a:ea typeface="SimSun" charset="0"/>
                <a:cs typeface="SimSun" charset="0"/>
              </a:rPr>
              <a:t>									 	  Most notable:</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 	</a:t>
            </a:r>
            <a:r>
              <a:rPr lang="en-US" altLang="zh-CN" i="1">
                <a:latin typeface="Times" charset="0"/>
                <a:ea typeface="SimSun" charset="0"/>
                <a:cs typeface="SimSun" charset="0"/>
              </a:rPr>
              <a:t>Didache</a:t>
            </a:r>
            <a:r>
              <a:rPr lang="en-US" altLang="zh-CN" sz="1200">
                <a:latin typeface="Times" charset="0"/>
                <a:ea typeface="SimSun" charset="0"/>
                <a:cs typeface="SimSun" charset="0"/>
              </a:rPr>
              <a:t> 95-120</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 	</a:t>
            </a:r>
            <a:r>
              <a:rPr lang="en-US" altLang="zh-CN" i="1">
                <a:latin typeface="Times" charset="0"/>
                <a:ea typeface="SimSun" charset="0"/>
                <a:cs typeface="SimSun" charset="0"/>
              </a:rPr>
              <a:t>Epistle of Barnabas</a:t>
            </a:r>
            <a:r>
              <a:rPr lang="en-US" altLang="zh-CN" sz="1200">
                <a:latin typeface="Times" charset="0"/>
                <a:ea typeface="SimSun" charset="0"/>
                <a:cs typeface="SimSun" charset="0"/>
              </a:rPr>
              <a:t> 70-132</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 NT Apocrypha ----------------</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 </a:t>
            </a:r>
            <a:r>
              <a:rPr lang="en-US" altLang="zh-CN" sz="1400" i="1">
                <a:latin typeface="Times" charset="0"/>
                <a:ea typeface="SimSun" charset="0"/>
                <a:cs typeface="SimSun" charset="0"/>
              </a:rPr>
              <a:t>Nag Hammadi Codices</a:t>
            </a:r>
            <a:r>
              <a:rPr lang="en-US" altLang="zh-CN" sz="1400">
                <a:latin typeface="Times" charset="0"/>
                <a:ea typeface="SimSun" charset="0"/>
                <a:cs typeface="SimSun" charset="0"/>
              </a:rPr>
              <a:t> (Gnostic)</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a:latin typeface="Times" charset="0"/>
                <a:ea typeface="SimSun" charset="0"/>
                <a:cs typeface="SimSun" charset="0"/>
              </a:rPr>
              <a:t>														</a:t>
            </a:r>
            <a:r>
              <a:rPr lang="en-US" altLang="zh-CN">
                <a:latin typeface="Times" charset="0"/>
                <a:ea typeface="SimSun" charset="0"/>
                <a:cs typeface="SimSun" charset="0"/>
              </a:rPr>
              <a:t>	• </a:t>
            </a:r>
            <a:r>
              <a:rPr lang="en-US" altLang="zh-CN" sz="1400" i="1">
                <a:latin typeface="Times" charset="0"/>
                <a:ea typeface="SimSun" charset="0"/>
                <a:cs typeface="SimSun" charset="0"/>
              </a:rPr>
              <a:t>Gospel of Thomas</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u="sng">
                <a:latin typeface="Liffo" charset="0"/>
                <a:ea typeface="SimSun" charset="0"/>
                <a:cs typeface="SimSun" charset="0"/>
              </a:rPr>
              <a:t>MISCELLANEOUS</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	 </a:t>
            </a:r>
            <a:r>
              <a:rPr lang="en-US" altLang="zh-CN" i="1">
                <a:latin typeface="Times" charset="0"/>
                <a:ea typeface="SimSun" charset="0"/>
                <a:cs typeface="SimSun" charset="0"/>
              </a:rPr>
              <a:t>Select Papyri</a:t>
            </a:r>
            <a:r>
              <a:rPr lang="en-US" altLang="zh-CN">
                <a:latin typeface="Times" charset="0"/>
                <a:ea typeface="SimSun" charset="0"/>
                <a:cs typeface="SimSun" charset="0"/>
              </a:rPr>
              <a:t> --------------------------------------------</a:t>
            </a:r>
          </a:p>
        </p:txBody>
      </p:sp>
      <p:sp>
        <p:nvSpPr>
          <p:cNvPr id="217091" name="Text Box 3"/>
          <p:cNvSpPr txBox="1">
            <a:spLocks noChangeArrowheads="1"/>
          </p:cNvSpPr>
          <p:nvPr/>
        </p:nvSpPr>
        <p:spPr bwMode="auto">
          <a:xfrm>
            <a:off x="8382000" y="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b="1"/>
              <a:t>158</a:t>
            </a:r>
          </a:p>
        </p:txBody>
      </p:sp>
      <p:pic>
        <p:nvPicPr>
          <p:cNvPr id="217092" name="Picture 4" descr="Scroll"/>
          <p:cNvPicPr>
            <a:picLocks noChangeAspect="1" noChangeArrowheads="1"/>
          </p:cNvPicPr>
          <p:nvPr/>
        </p:nvPicPr>
        <p:blipFill>
          <a:blip r:embed="rId4">
            <a:extLst>
              <a:ext uri="{28A0092B-C50C-407E-A947-70E740481C1C}">
                <a14:useLocalDpi xmlns:a14="http://schemas.microsoft.com/office/drawing/2010/main" val="0"/>
              </a:ext>
            </a:extLst>
          </a:blip>
          <a:srcRect t="8615" b="10841"/>
          <a:stretch>
            <a:fillRect/>
          </a:stretch>
        </p:blipFill>
        <p:spPr bwMode="auto">
          <a:xfrm>
            <a:off x="7153275" y="1219200"/>
            <a:ext cx="19145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8101" name="Rectangle 5"/>
          <p:cNvSpPr>
            <a:spLocks noGrp="1" noChangeArrowheads="1"/>
          </p:cNvSpPr>
          <p:nvPr>
            <p:ph type="title"/>
          </p:nvPr>
        </p:nvSpPr>
        <p:spPr>
          <a:xfrm>
            <a:off x="457200" y="-76200"/>
            <a:ext cx="8229600" cy="457200"/>
          </a:xfrm>
        </p:spPr>
        <p:txBody>
          <a:bodyPr/>
          <a:lstStyle/>
          <a:p>
            <a:pPr eaLnBrk="1" hangingPunct="1">
              <a:defRPr/>
            </a:pPr>
            <a:r>
              <a:rPr lang="en-US" altLang="zh-CN" sz="2800" b="1">
                <a:solidFill>
                  <a:schemeClr val="tx1"/>
                </a:solidFill>
                <a:effectLst/>
                <a:latin typeface="Times" charset="0"/>
                <a:ea typeface="ＭＳ Ｐゴシック" charset="0"/>
                <a:cs typeface="ＭＳ Ｐゴシック" charset="0"/>
              </a:rPr>
              <a:t>Chronological Literature</a:t>
            </a:r>
            <a:r>
              <a:rPr lang="en-US" altLang="zh-CN" sz="2800">
                <a:solidFill>
                  <a:schemeClr val="tx1"/>
                </a:solidFill>
                <a:effectLst/>
                <a:latin typeface="Times" charset="0"/>
                <a:ea typeface="ＭＳ Ｐゴシック" charset="0"/>
                <a:cs typeface="ＭＳ Ｐゴシック" charset="0"/>
              </a:rPr>
              <a:t> </a:t>
            </a:r>
            <a:r>
              <a:rPr lang="en-US" altLang="zh-CN" sz="2800" b="1">
                <a:solidFill>
                  <a:schemeClr val="tx1"/>
                </a:solidFill>
                <a:effectLst/>
                <a:latin typeface="Times" charset="0"/>
                <a:ea typeface="ＭＳ Ｐゴシック" charset="0"/>
                <a:cs typeface="ＭＳ Ｐゴシック" charset="0"/>
              </a:rPr>
              <a:t>Chart</a:t>
            </a:r>
            <a:endParaRPr lang="en-US">
              <a:latin typeface="Tahom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defRPr/>
            </a:pPr>
            <a:endParaRPr lang="en-US"/>
          </a:p>
        </p:txBody>
      </p:sp>
      <p:pic>
        <p:nvPicPr>
          <p:cNvPr id="219138" name="Picture 6" descr="Sabbath"/>
          <p:cNvPicPr>
            <a:picLocks noChangeAspect="1" noChangeArrowheads="1"/>
          </p:cNvPicPr>
          <p:nvPr/>
        </p:nvPicPr>
        <p:blipFill>
          <a:blip r:embed="rId3">
            <a:lum bright="-24000"/>
            <a:extLst>
              <a:ext uri="{28A0092B-C50C-407E-A947-70E740481C1C}">
                <a14:useLocalDpi xmlns:a14="http://schemas.microsoft.com/office/drawing/2010/main" val="0"/>
              </a:ext>
            </a:extLst>
          </a:blip>
          <a:srcRect r="6897"/>
          <a:stretch>
            <a:fillRect/>
          </a:stretch>
        </p:blipFill>
        <p:spPr bwMode="auto">
          <a:xfrm>
            <a:off x="914400" y="0"/>
            <a:ext cx="82296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3"/>
          <p:cNvSpPr>
            <a:spLocks noGrp="1" noChangeArrowheads="1"/>
          </p:cNvSpPr>
          <p:nvPr>
            <p:ph type="body" idx="1"/>
          </p:nvPr>
        </p:nvSpPr>
        <p:spPr>
          <a:xfrm>
            <a:off x="6019800" y="2209800"/>
            <a:ext cx="3124200" cy="4419600"/>
          </a:xfrm>
        </p:spPr>
        <p:txBody>
          <a:bodyPr/>
          <a:lstStyle/>
          <a:p>
            <a:pPr marL="609600" indent="-609600" eaLnBrk="1" hangingPunct="1">
              <a:defRPr/>
            </a:pPr>
            <a:r>
              <a:rPr lang="en-US">
                <a:latin typeface="Arial" charset="0"/>
                <a:ea typeface="ＭＳ Ｐゴシック" charset="0"/>
                <a:cs typeface="ＭＳ Ｐゴシック" charset="0"/>
              </a:rPr>
              <a:t>Midrash</a:t>
            </a:r>
          </a:p>
          <a:p>
            <a:pPr marL="990600" lvl="1" indent="-533400" eaLnBrk="1" hangingPunct="1">
              <a:defRPr/>
            </a:pPr>
            <a:r>
              <a:rPr lang="en-US">
                <a:latin typeface="Arial" charset="0"/>
                <a:ea typeface="ＭＳ Ｐゴシック" charset="0"/>
              </a:rPr>
              <a:t>Halakah</a:t>
            </a:r>
          </a:p>
          <a:p>
            <a:pPr marL="990600" lvl="1" indent="-533400" eaLnBrk="1" hangingPunct="1">
              <a:defRPr/>
            </a:pPr>
            <a:r>
              <a:rPr lang="en-US">
                <a:latin typeface="Arial" charset="0"/>
                <a:ea typeface="ＭＳ Ｐゴシック" charset="0"/>
              </a:rPr>
              <a:t>Haggadah</a:t>
            </a:r>
          </a:p>
          <a:p>
            <a:pPr marL="609600" indent="-609600" eaLnBrk="1" hangingPunct="1">
              <a:defRPr/>
            </a:pPr>
            <a:r>
              <a:rPr lang="en-US">
                <a:latin typeface="Arial" charset="0"/>
                <a:ea typeface="ＭＳ Ｐゴシック" charset="0"/>
                <a:cs typeface="ＭＳ Ｐゴシック" charset="0"/>
              </a:rPr>
              <a:t>Talmud</a:t>
            </a:r>
          </a:p>
          <a:p>
            <a:pPr marL="990600" lvl="1" indent="-533400" eaLnBrk="1" hangingPunct="1">
              <a:defRPr/>
            </a:pPr>
            <a:r>
              <a:rPr lang="en-US">
                <a:latin typeface="Arial" charset="0"/>
                <a:ea typeface="ＭＳ Ｐゴシック" charset="0"/>
              </a:rPr>
              <a:t>Mishna</a:t>
            </a:r>
          </a:p>
          <a:p>
            <a:pPr marL="990600" lvl="1" indent="-533400" eaLnBrk="1" hangingPunct="1">
              <a:defRPr/>
            </a:pPr>
            <a:r>
              <a:rPr lang="en-US">
                <a:latin typeface="Arial" charset="0"/>
                <a:ea typeface="ＭＳ Ｐゴシック" charset="0"/>
              </a:rPr>
              <a:t>Gemara</a:t>
            </a:r>
          </a:p>
          <a:p>
            <a:pPr marL="609600" indent="-609600" eaLnBrk="1" hangingPunct="1">
              <a:defRPr/>
            </a:pPr>
            <a:r>
              <a:rPr lang="en-US">
                <a:latin typeface="Arial" charset="0"/>
                <a:ea typeface="ＭＳ Ｐゴシック" charset="0"/>
                <a:cs typeface="ＭＳ Ｐゴシック" charset="0"/>
              </a:rPr>
              <a:t>Tosefta</a:t>
            </a:r>
          </a:p>
        </p:txBody>
      </p:sp>
      <p:sp>
        <p:nvSpPr>
          <p:cNvPr id="26628"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smtClean="0">
                <a:solidFill>
                  <a:schemeClr val="tx2"/>
                </a:solidFill>
                <a:effectLst>
                  <a:outerShdw blurRad="38100" dist="38100" dir="2700000" algn="tl">
                    <a:srgbClr val="000000"/>
                  </a:outerShdw>
                </a:effectLst>
              </a:rPr>
              <a:t>Uninspired Jewish Writings</a:t>
            </a:r>
          </a:p>
        </p:txBody>
      </p:sp>
      <p:sp>
        <p:nvSpPr>
          <p:cNvPr id="26629" name="Rectangle 5"/>
          <p:cNvSpPr>
            <a:spLocks noGrp="1" noChangeArrowheads="1"/>
          </p:cNvSpPr>
          <p:nvPr>
            <p:ph type="title"/>
          </p:nvPr>
        </p:nvSpPr>
        <p:spPr>
          <a:xfrm>
            <a:off x="914400" y="76200"/>
            <a:ext cx="6019800" cy="1143000"/>
          </a:xfrm>
        </p:spPr>
        <p:txBody>
          <a:bodyPr/>
          <a:lstStyle/>
          <a:p>
            <a:pPr marL="838200" indent="-838200" algn="l" eaLnBrk="1" hangingPunct="1">
              <a:buFontTx/>
              <a:buAutoNum type="arabicPeriod" startAt="3"/>
              <a:defRPr/>
            </a:pPr>
            <a:r>
              <a:rPr lang="en-US" sz="4000">
                <a:latin typeface="Arial" charset="0"/>
                <a:ea typeface="ＭＳ Ｐゴシック" charset="0"/>
                <a:cs typeface="ＭＳ Ｐゴシック" charset="0"/>
              </a:rPr>
              <a:t>Sastra Rabinik</a:t>
            </a:r>
            <a:br>
              <a:rPr lang="en-US" sz="4000">
                <a:latin typeface="Arial" charset="0"/>
                <a:ea typeface="ＭＳ Ｐゴシック" charset="0"/>
                <a:cs typeface="ＭＳ Ｐゴシック" charset="0"/>
              </a:rPr>
            </a:br>
            <a:r>
              <a:rPr lang="en-US" sz="3200">
                <a:latin typeface="Arial" charset="0"/>
                <a:ea typeface="ＭＳ Ｐゴシック" charset="0"/>
                <a:cs typeface="ＭＳ Ｐゴシック" charset="0"/>
              </a:rPr>
              <a:t>(100 </a:t>
            </a:r>
            <a:r>
              <a:rPr lang="en-US" sz="2800">
                <a:latin typeface="Arial" charset="0"/>
                <a:ea typeface="ＭＳ Ｐゴシック" charset="0"/>
                <a:cs typeface="ＭＳ Ｐゴシック" charset="0"/>
              </a:rPr>
              <a:t>BC-AD </a:t>
            </a:r>
            <a:r>
              <a:rPr lang="en-US" sz="3200">
                <a:latin typeface="Arial" charset="0"/>
                <a:ea typeface="ＭＳ Ｐゴシック" charset="0"/>
                <a:cs typeface="ＭＳ Ｐゴシック" charset="0"/>
              </a:rPr>
              <a:t>500)</a:t>
            </a:r>
          </a:p>
        </p:txBody>
      </p:sp>
      <p:sp>
        <p:nvSpPr>
          <p:cNvPr id="219142" name="Text Box 7"/>
          <p:cNvSpPr txBox="1">
            <a:spLocks noChangeArrowheads="1"/>
          </p:cNvSpPr>
          <p:nvPr/>
        </p:nvSpPr>
        <p:spPr bwMode="auto">
          <a:xfrm>
            <a:off x="8001000" y="60325"/>
            <a:ext cx="1116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168-170</a:t>
            </a:r>
          </a:p>
        </p:txBody>
      </p:sp>
      <p:pic>
        <p:nvPicPr>
          <p:cNvPr id="26636" name="Picture 12" descr="j030336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039100" y="5880100"/>
            <a:ext cx="9525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blinds(horizontal)">
                                      <p:cBhvr>
                                        <p:cTn id="7" dur="500"/>
                                        <p:tgtEl>
                                          <p:spTgt spid="266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Effect transition="in" filter="blinds(horizontal)">
                                      <p:cBhvr>
                                        <p:cTn id="12" dur="500"/>
                                        <p:tgtEl>
                                          <p:spTgt spid="266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6627">
                                            <p:txEl>
                                              <p:pRg st="2" end="2"/>
                                            </p:txEl>
                                          </p:spTgt>
                                        </p:tgtEl>
                                        <p:attrNameLst>
                                          <p:attrName>style.visibility</p:attrName>
                                        </p:attrNameLst>
                                      </p:cBhvr>
                                      <p:to>
                                        <p:strVal val="visible"/>
                                      </p:to>
                                    </p:set>
                                    <p:animEffect transition="in" filter="blinds(horizontal)">
                                      <p:cBhvr>
                                        <p:cTn id="17" dur="500"/>
                                        <p:tgtEl>
                                          <p:spTgt spid="266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6627">
                                            <p:txEl>
                                              <p:pRg st="3" end="3"/>
                                            </p:txEl>
                                          </p:spTgt>
                                        </p:tgtEl>
                                        <p:attrNameLst>
                                          <p:attrName>style.visibility</p:attrName>
                                        </p:attrNameLst>
                                      </p:cBhvr>
                                      <p:to>
                                        <p:strVal val="visible"/>
                                      </p:to>
                                    </p:set>
                                    <p:animEffect transition="in" filter="blinds(horizontal)">
                                      <p:cBhvr>
                                        <p:cTn id="22" dur="500"/>
                                        <p:tgtEl>
                                          <p:spTgt spid="266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26627">
                                            <p:txEl>
                                              <p:pRg st="4" end="4"/>
                                            </p:txEl>
                                          </p:spTgt>
                                        </p:tgtEl>
                                        <p:attrNameLst>
                                          <p:attrName>style.visibility</p:attrName>
                                        </p:attrNameLst>
                                      </p:cBhvr>
                                      <p:to>
                                        <p:strVal val="visible"/>
                                      </p:to>
                                    </p:set>
                                    <p:animEffect transition="in" filter="blinds(horizontal)">
                                      <p:cBhvr>
                                        <p:cTn id="27" dur="500"/>
                                        <p:tgtEl>
                                          <p:spTgt spid="266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26627">
                                            <p:txEl>
                                              <p:pRg st="5" end="5"/>
                                            </p:txEl>
                                          </p:spTgt>
                                        </p:tgtEl>
                                        <p:attrNameLst>
                                          <p:attrName>style.visibility</p:attrName>
                                        </p:attrNameLst>
                                      </p:cBhvr>
                                      <p:to>
                                        <p:strVal val="visible"/>
                                      </p:to>
                                    </p:set>
                                    <p:animEffect transition="in" filter="blinds(horizontal)">
                                      <p:cBhvr>
                                        <p:cTn id="32" dur="500"/>
                                        <p:tgtEl>
                                          <p:spTgt spid="2662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26627">
                                            <p:txEl>
                                              <p:pRg st="6" end="6"/>
                                            </p:txEl>
                                          </p:spTgt>
                                        </p:tgtEl>
                                        <p:attrNameLst>
                                          <p:attrName>style.visibility</p:attrName>
                                        </p:attrNameLst>
                                      </p:cBhvr>
                                      <p:to>
                                        <p:strVal val="visible"/>
                                      </p:to>
                                    </p:set>
                                    <p:animEffect transition="in" filter="blinds(horizontal)">
                                      <p:cBhvr>
                                        <p:cTn id="37" dur="500"/>
                                        <p:tgtEl>
                                          <p:spTgt spid="26627">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4" fill="hold" nodeType="clickEffect">
                                  <p:stCondLst>
                                    <p:cond delay="0"/>
                                  </p:stCondLst>
                                  <p:childTnLst>
                                    <p:set>
                                      <p:cBhvr>
                                        <p:cTn id="41" dur="1" fill="hold">
                                          <p:stCondLst>
                                            <p:cond delay="0"/>
                                          </p:stCondLst>
                                        </p:cTn>
                                        <p:tgtEl>
                                          <p:spTgt spid="26636"/>
                                        </p:tgtEl>
                                        <p:attrNameLst>
                                          <p:attrName>style.visibility</p:attrName>
                                        </p:attrNameLst>
                                      </p:cBhvr>
                                      <p:to>
                                        <p:strVal val="visible"/>
                                      </p:to>
                                    </p:set>
                                    <p:animEffect transition="in" filter="slide(fromBottom)">
                                      <p:cBhvr>
                                        <p:cTn id="42" dur="500"/>
                                        <p:tgtEl>
                                          <p:spTgt spid="26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381000" y="533400"/>
            <a:ext cx="3200400" cy="1905000"/>
          </a:xfrm>
        </p:spPr>
        <p:txBody>
          <a:bodyPr/>
          <a:lstStyle/>
          <a:p>
            <a:pPr eaLnBrk="1" hangingPunct="1">
              <a:defRPr/>
            </a:pPr>
            <a:r>
              <a:rPr lang="en-US" sz="4000">
                <a:latin typeface="Arial" charset="0"/>
                <a:ea typeface="ＭＳ Ｐゴシック" charset="0"/>
                <a:cs typeface="ＭＳ Ｐゴシック" charset="0"/>
              </a:rPr>
              <a:t>The Babylonian Talmud</a:t>
            </a:r>
          </a:p>
        </p:txBody>
      </p:sp>
      <p:sp>
        <p:nvSpPr>
          <p:cNvPr id="76803" name="Rectangle 3"/>
          <p:cNvSpPr>
            <a:spLocks noGrp="1" noChangeArrowheads="1"/>
          </p:cNvSpPr>
          <p:nvPr>
            <p:ph type="body" idx="1"/>
          </p:nvPr>
        </p:nvSpPr>
        <p:spPr>
          <a:xfrm>
            <a:off x="4419600" y="1981200"/>
            <a:ext cx="4953000" cy="4572000"/>
          </a:xfrm>
        </p:spPr>
        <p:txBody>
          <a:bodyPr/>
          <a:lstStyle/>
          <a:p>
            <a:pPr eaLnBrk="1" hangingPunct="1">
              <a:defRPr/>
            </a:pPr>
            <a:r>
              <a:rPr lang="en-US">
                <a:latin typeface="Arial" charset="0"/>
                <a:ea typeface="ＭＳ Ｐゴシック" charset="0"/>
                <a:cs typeface="ＭＳ Ｐゴシック" charset="0"/>
              </a:rPr>
              <a:t>Mishnah </a:t>
            </a:r>
          </a:p>
          <a:p>
            <a:pPr eaLnBrk="1" hangingPunct="1">
              <a:buFont typeface="Wingdings" charset="0"/>
              <a:buNone/>
              <a:defRPr/>
            </a:pPr>
            <a:r>
              <a:rPr lang="en-US">
                <a:latin typeface="Arial" charset="0"/>
                <a:ea typeface="ＭＳ Ｐゴシック" charset="0"/>
                <a:cs typeface="ＭＳ Ｐゴシック" charset="0"/>
              </a:rPr>
              <a:t>	 </a:t>
            </a:r>
            <a:r>
              <a:rPr lang="en-US" sz="2800">
                <a:latin typeface="Arial" charset="0"/>
                <a:ea typeface="ＭＳ Ｐゴシック" charset="0"/>
                <a:cs typeface="ＭＳ Ｐゴシック" charset="0"/>
              </a:rPr>
              <a:t>— Hukum oral para rabi</a:t>
            </a:r>
          </a:p>
          <a:p>
            <a:pPr lvl="1" eaLnBrk="1" hangingPunct="1">
              <a:buFontTx/>
              <a:buNone/>
              <a:defRPr/>
            </a:pPr>
            <a:r>
              <a:rPr lang="en-US">
                <a:latin typeface="Arial" charset="0"/>
                <a:ea typeface="ＭＳ Ｐゴシック" charset="0"/>
              </a:rPr>
              <a:t>— </a:t>
            </a:r>
            <a:r>
              <a:rPr lang="en-US" sz="2400">
                <a:latin typeface="Arial" charset="0"/>
                <a:ea typeface="ＭＳ Ｐゴシック" charset="0"/>
              </a:rPr>
              <a:t>AD</a:t>
            </a:r>
            <a:r>
              <a:rPr lang="en-US">
                <a:latin typeface="Arial" charset="0"/>
                <a:ea typeface="ＭＳ Ｐゴシック" charset="0"/>
              </a:rPr>
              <a:t> 200</a:t>
            </a:r>
          </a:p>
          <a:p>
            <a:pPr algn="ctr" eaLnBrk="1" hangingPunct="1">
              <a:buFont typeface="Wingdings" charset="0"/>
              <a:buNone/>
              <a:defRPr/>
            </a:pPr>
            <a:r>
              <a:rPr lang="en-US">
                <a:latin typeface="Arial" charset="0"/>
                <a:ea typeface="ＭＳ Ｐゴシック" charset="0"/>
                <a:cs typeface="ＭＳ Ｐゴシック" charset="0"/>
              </a:rPr>
              <a:t>+</a:t>
            </a:r>
          </a:p>
          <a:p>
            <a:pPr eaLnBrk="1" hangingPunct="1">
              <a:defRPr/>
            </a:pPr>
            <a:r>
              <a:rPr lang="en-US">
                <a:latin typeface="Arial" charset="0"/>
                <a:ea typeface="ＭＳ Ｐゴシック" charset="0"/>
                <a:cs typeface="ＭＳ Ｐゴシック" charset="0"/>
              </a:rPr>
              <a:t>Gemara </a:t>
            </a:r>
          </a:p>
          <a:p>
            <a:pPr lvl="1" eaLnBrk="1" hangingPunct="1">
              <a:buFontTx/>
              <a:buNone/>
              <a:defRPr/>
            </a:pPr>
            <a:r>
              <a:rPr lang="en-US">
                <a:latin typeface="Arial" charset="0"/>
                <a:ea typeface="ＭＳ Ｐゴシック" charset="0"/>
              </a:rPr>
              <a:t>— Komentar tentang Mishnah</a:t>
            </a:r>
          </a:p>
          <a:p>
            <a:pPr lvl="1" eaLnBrk="1" hangingPunct="1">
              <a:buFontTx/>
              <a:buNone/>
              <a:defRPr/>
            </a:pPr>
            <a:r>
              <a:rPr lang="en-US" sz="2400">
                <a:latin typeface="Arial" charset="0"/>
                <a:ea typeface="ＭＳ Ｐゴシック" charset="0"/>
              </a:rPr>
              <a:t>— AD </a:t>
            </a:r>
            <a:r>
              <a:rPr lang="en-US">
                <a:latin typeface="Arial" charset="0"/>
                <a:ea typeface="ＭＳ Ｐゴシック" charset="0"/>
              </a:rPr>
              <a:t>500-600</a:t>
            </a:r>
          </a:p>
        </p:txBody>
      </p:sp>
      <p:pic>
        <p:nvPicPr>
          <p:cNvPr id="221187" name="Picture 4" descr="Mish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800"/>
            <a:ext cx="44196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4"/>
          <p:cNvGrpSpPr>
            <a:grpSpLocks/>
          </p:cNvGrpSpPr>
          <p:nvPr/>
        </p:nvGrpSpPr>
        <p:grpSpPr bwMode="auto">
          <a:xfrm>
            <a:off x="1143000" y="914400"/>
            <a:ext cx="2667000" cy="3657600"/>
            <a:chOff x="720" y="576"/>
            <a:chExt cx="1680" cy="2304"/>
          </a:xfrm>
        </p:grpSpPr>
        <p:sp>
          <p:nvSpPr>
            <p:cNvPr id="221195" name="Line 8"/>
            <p:cNvSpPr>
              <a:spLocks noChangeShapeType="1"/>
            </p:cNvSpPr>
            <p:nvPr/>
          </p:nvSpPr>
          <p:spPr bwMode="auto">
            <a:xfrm>
              <a:off x="720" y="2880"/>
              <a:ext cx="1632"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1196" name="Line 9"/>
            <p:cNvSpPr>
              <a:spLocks noChangeShapeType="1"/>
            </p:cNvSpPr>
            <p:nvPr/>
          </p:nvSpPr>
          <p:spPr bwMode="auto">
            <a:xfrm>
              <a:off x="768" y="576"/>
              <a:ext cx="1008"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1197" name="Line 10"/>
            <p:cNvSpPr>
              <a:spLocks noChangeShapeType="1"/>
            </p:cNvSpPr>
            <p:nvPr/>
          </p:nvSpPr>
          <p:spPr bwMode="auto">
            <a:xfrm flipH="1">
              <a:off x="720" y="576"/>
              <a:ext cx="48" cy="2304"/>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1198" name="Line 11"/>
            <p:cNvSpPr>
              <a:spLocks noChangeShapeType="1"/>
            </p:cNvSpPr>
            <p:nvPr/>
          </p:nvSpPr>
          <p:spPr bwMode="auto">
            <a:xfrm flipH="1">
              <a:off x="2352" y="1536"/>
              <a:ext cx="48" cy="1344"/>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1199" name="Line 12"/>
            <p:cNvSpPr>
              <a:spLocks noChangeShapeType="1"/>
            </p:cNvSpPr>
            <p:nvPr/>
          </p:nvSpPr>
          <p:spPr bwMode="auto">
            <a:xfrm>
              <a:off x="1776" y="1536"/>
              <a:ext cx="624"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1200" name="Line 13"/>
            <p:cNvSpPr>
              <a:spLocks noChangeShapeType="1"/>
            </p:cNvSpPr>
            <p:nvPr/>
          </p:nvSpPr>
          <p:spPr bwMode="auto">
            <a:xfrm rot="5400000">
              <a:off x="1296" y="1056"/>
              <a:ext cx="96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6815" name="Text Box 15"/>
          <p:cNvSpPr txBox="1">
            <a:spLocks noChangeArrowheads="1"/>
          </p:cNvSpPr>
          <p:nvPr/>
        </p:nvSpPr>
        <p:spPr bwMode="auto">
          <a:xfrm>
            <a:off x="1371600" y="2686050"/>
            <a:ext cx="22447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000" b="1">
                <a:solidFill>
                  <a:srgbClr val="FF0000"/>
                </a:solidFill>
              </a:rPr>
              <a:t>Mishnah</a:t>
            </a:r>
          </a:p>
        </p:txBody>
      </p:sp>
      <p:sp>
        <p:nvSpPr>
          <p:cNvPr id="76816" name="Rectangle 16"/>
          <p:cNvSpPr>
            <a:spLocks noChangeArrowheads="1"/>
          </p:cNvSpPr>
          <p:nvPr/>
        </p:nvSpPr>
        <p:spPr bwMode="auto">
          <a:xfrm>
            <a:off x="76200" y="533400"/>
            <a:ext cx="4191000" cy="5791200"/>
          </a:xfrm>
          <a:prstGeom prst="rect">
            <a:avLst/>
          </a:prstGeom>
          <a:noFill/>
          <a:ln w="76200" cap="rnd">
            <a:solidFill>
              <a:schemeClr val="bg2"/>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17" name="Text Box 17"/>
          <p:cNvSpPr txBox="1">
            <a:spLocks noChangeArrowheads="1"/>
          </p:cNvSpPr>
          <p:nvPr/>
        </p:nvSpPr>
        <p:spPr bwMode="auto">
          <a:xfrm>
            <a:off x="1219200" y="5029200"/>
            <a:ext cx="20764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000" b="1">
                <a:solidFill>
                  <a:schemeClr val="bg1"/>
                </a:solidFill>
              </a:rPr>
              <a:t>Gemara</a:t>
            </a:r>
          </a:p>
        </p:txBody>
      </p:sp>
      <p:sp>
        <p:nvSpPr>
          <p:cNvPr id="221192" name="Text Box 18"/>
          <p:cNvSpPr txBox="1">
            <a:spLocks noChangeArrowheads="1"/>
          </p:cNvSpPr>
          <p:nvPr/>
        </p:nvSpPr>
        <p:spPr bwMode="auto">
          <a:xfrm>
            <a:off x="8305800" y="60325"/>
            <a:ext cx="763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169b</a:t>
            </a:r>
          </a:p>
        </p:txBody>
      </p:sp>
      <p:sp>
        <p:nvSpPr>
          <p:cNvPr id="221193" name="WordArt 19" descr="Narrow vertical"/>
          <p:cNvSpPr>
            <a:spLocks noChangeArrowheads="1" noChangeShapeType="1" noTextEdit="1"/>
          </p:cNvSpPr>
          <p:nvPr/>
        </p:nvSpPr>
        <p:spPr bwMode="auto">
          <a:xfrm>
            <a:off x="3124200" y="685800"/>
            <a:ext cx="5867400" cy="1084263"/>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9999"/>
                    </a:srgbClr>
                  </a:outerShdw>
                </a:effectLst>
                <a:latin typeface="Arial Black"/>
                <a:ea typeface="Arial Black"/>
                <a:cs typeface="Arial Black"/>
              </a:rPr>
              <a:t>The Babylonian Talmud</a:t>
            </a:r>
          </a:p>
        </p:txBody>
      </p:sp>
      <p:pic>
        <p:nvPicPr>
          <p:cNvPr id="76820" name="Picture 20" descr="j028274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54102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76803">
                                            <p:txEl>
                                              <p:pRg st="0" end="0"/>
                                            </p:txEl>
                                          </p:spTgt>
                                        </p:tgtEl>
                                        <p:attrNameLst>
                                          <p:attrName>style.visibility</p:attrName>
                                        </p:attrNameLst>
                                      </p:cBhvr>
                                      <p:to>
                                        <p:strVal val="visible"/>
                                      </p:to>
                                    </p:set>
                                    <p:anim to="" calcmode="lin" valueType="num">
                                      <p:cBhvr>
                                        <p:cTn id="7" dur="1" fill="hold"/>
                                        <p:tgtEl>
                                          <p:spTgt spid="76803">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76803">
                                            <p:txEl>
                                              <p:pRg st="1" end="1"/>
                                            </p:txEl>
                                          </p:spTgt>
                                        </p:tgtEl>
                                        <p:attrNameLst>
                                          <p:attrName>style.visibility</p:attrName>
                                        </p:attrNameLst>
                                      </p:cBhvr>
                                      <p:to>
                                        <p:strVal val="visible"/>
                                      </p:to>
                                    </p:set>
                                    <p:anim to="" calcmode="lin" valueType="num">
                                      <p:cBhvr>
                                        <p:cTn id="10" dur="1" fill="hold"/>
                                        <p:tgtEl>
                                          <p:spTgt spid="76803">
                                            <p:txEl>
                                              <p:pRg st="1" end="1"/>
                                            </p:txEl>
                                          </p:spTgt>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76803">
                                            <p:txEl>
                                              <p:pRg st="2" end="2"/>
                                            </p:txEl>
                                          </p:spTgt>
                                        </p:tgtEl>
                                        <p:attrNameLst>
                                          <p:attrName>style.visibility</p:attrName>
                                        </p:attrNameLst>
                                      </p:cBhvr>
                                      <p:to>
                                        <p:strVal val="visible"/>
                                      </p:to>
                                    </p:set>
                                    <p:anim to="" calcmode="lin" valueType="num">
                                      <p:cBhvr>
                                        <p:cTn id="13" dur="1" fill="hold"/>
                                        <p:tgtEl>
                                          <p:spTgt spid="76803">
                                            <p:txEl>
                                              <p:pRg st="2" end="2"/>
                                            </p:txEl>
                                          </p:spTgt>
                                        </p:tgtEl>
                                        <p:attrNameLst>
                                          <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4" presetClass="entr" presetSubtype="0" fill="hold" nodeType="clickEffect">
                                  <p:stCondLst>
                                    <p:cond delay="0"/>
                                  </p:stCondLst>
                                  <p:childTnLst>
                                    <p:set>
                                      <p:cBhvr>
                                        <p:cTn id="17" dur="1" fill="hold">
                                          <p:stCondLst>
                                            <p:cond delay="0"/>
                                          </p:stCondLst>
                                        </p:cTn>
                                        <p:tgtEl>
                                          <p:spTgt spid="76803">
                                            <p:txEl>
                                              <p:pRg st="3" end="3"/>
                                            </p:txEl>
                                          </p:spTgt>
                                        </p:tgtEl>
                                        <p:attrNameLst>
                                          <p:attrName>style.visibility</p:attrName>
                                        </p:attrNameLst>
                                      </p:cBhvr>
                                      <p:to>
                                        <p:strVal val="visible"/>
                                      </p:to>
                                    </p:set>
                                    <p:anim to="" calcmode="lin" valueType="num">
                                      <p:cBhvr>
                                        <p:cTn id="18" dur="1" fill="hold"/>
                                        <p:tgtEl>
                                          <p:spTgt spid="76803">
                                            <p:txEl>
                                              <p:pRg st="3" end="3"/>
                                            </p:txEl>
                                          </p:spTgt>
                                        </p:tgtEl>
                                        <p:attrNameLst>
                                          <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nodeType="clickEffect">
                                  <p:stCondLst>
                                    <p:cond delay="0"/>
                                  </p:stCondLst>
                                  <p:childTnLst>
                                    <p:set>
                                      <p:cBhvr>
                                        <p:cTn id="22" dur="1" fill="hold">
                                          <p:stCondLst>
                                            <p:cond delay="0"/>
                                          </p:stCondLst>
                                        </p:cTn>
                                        <p:tgtEl>
                                          <p:spTgt spid="76803">
                                            <p:txEl>
                                              <p:pRg st="4" end="4"/>
                                            </p:txEl>
                                          </p:spTgt>
                                        </p:tgtEl>
                                        <p:attrNameLst>
                                          <p:attrName>style.visibility</p:attrName>
                                        </p:attrNameLst>
                                      </p:cBhvr>
                                      <p:to>
                                        <p:strVal val="visible"/>
                                      </p:to>
                                    </p:set>
                                    <p:anim to="" calcmode="lin" valueType="num">
                                      <p:cBhvr>
                                        <p:cTn id="23" dur="1" fill="hold"/>
                                        <p:tgtEl>
                                          <p:spTgt spid="76803">
                                            <p:txEl>
                                              <p:pRg st="4" end="4"/>
                                            </p:txEl>
                                          </p:spTgt>
                                        </p:tgtEl>
                                        <p:attrNameLst>
                                          <p:attrName/>
                                        </p:attrNameLst>
                                      </p:cBhvr>
                                    </p:anim>
                                  </p:childTnLst>
                                </p:cTn>
                              </p:par>
                              <p:par>
                                <p:cTn id="24" presetID="24" presetClass="entr" presetSubtype="0" fill="hold" nodeType="withEffect">
                                  <p:stCondLst>
                                    <p:cond delay="0"/>
                                  </p:stCondLst>
                                  <p:childTnLst>
                                    <p:set>
                                      <p:cBhvr>
                                        <p:cTn id="25" dur="1" fill="hold">
                                          <p:stCondLst>
                                            <p:cond delay="0"/>
                                          </p:stCondLst>
                                        </p:cTn>
                                        <p:tgtEl>
                                          <p:spTgt spid="76803">
                                            <p:txEl>
                                              <p:pRg st="5" end="5"/>
                                            </p:txEl>
                                          </p:spTgt>
                                        </p:tgtEl>
                                        <p:attrNameLst>
                                          <p:attrName>style.visibility</p:attrName>
                                        </p:attrNameLst>
                                      </p:cBhvr>
                                      <p:to>
                                        <p:strVal val="visible"/>
                                      </p:to>
                                    </p:set>
                                    <p:anim to="" calcmode="lin" valueType="num">
                                      <p:cBhvr>
                                        <p:cTn id="26" dur="1" fill="hold"/>
                                        <p:tgtEl>
                                          <p:spTgt spid="76803">
                                            <p:txEl>
                                              <p:pRg st="5" end="5"/>
                                            </p:txEl>
                                          </p:spTgt>
                                        </p:tgtEl>
                                        <p:attrNameLst>
                                          <p:attrName/>
                                        </p:attrNameLst>
                                      </p:cBhvr>
                                    </p:anim>
                                  </p:childTnLst>
                                </p:cTn>
                              </p:par>
                              <p:par>
                                <p:cTn id="27" presetID="24" presetClass="entr" presetSubtype="0" fill="hold" nodeType="withEffect">
                                  <p:stCondLst>
                                    <p:cond delay="0"/>
                                  </p:stCondLst>
                                  <p:childTnLst>
                                    <p:set>
                                      <p:cBhvr>
                                        <p:cTn id="28" dur="1" fill="hold">
                                          <p:stCondLst>
                                            <p:cond delay="0"/>
                                          </p:stCondLst>
                                        </p:cTn>
                                        <p:tgtEl>
                                          <p:spTgt spid="76803">
                                            <p:txEl>
                                              <p:pRg st="6" end="6"/>
                                            </p:txEl>
                                          </p:spTgt>
                                        </p:tgtEl>
                                        <p:attrNameLst>
                                          <p:attrName>style.visibility</p:attrName>
                                        </p:attrNameLst>
                                      </p:cBhvr>
                                      <p:to>
                                        <p:strVal val="visible"/>
                                      </p:to>
                                    </p:set>
                                    <p:anim to="" calcmode="lin" valueType="num">
                                      <p:cBhvr>
                                        <p:cTn id="29" dur="1" fill="hold"/>
                                        <p:tgtEl>
                                          <p:spTgt spid="76803">
                                            <p:txEl>
                                              <p:pRg st="6" end="6"/>
                                            </p:txEl>
                                          </p:spTgt>
                                        </p:tgtEl>
                                        <p:attrNameLst>
                                          <p:attrName/>
                                        </p:attrNameLst>
                                      </p:cBhvr>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51" presetClass="entr" presetSubtype="0" fill="hold" nodeType="clickEffect">
                                  <p:stCondLst>
                                    <p:cond delay="0"/>
                                  </p:stCondLst>
                                  <p:childTnLst>
                                    <p:set>
                                      <p:cBhvr>
                                        <p:cTn id="33" dur="1" fill="hold">
                                          <p:stCondLst>
                                            <p:cond delay="0"/>
                                          </p:stCondLst>
                                        </p:cTn>
                                        <p:tgtEl>
                                          <p:spTgt spid="76820"/>
                                        </p:tgtEl>
                                        <p:attrNameLst>
                                          <p:attrName>style.visibility</p:attrName>
                                        </p:attrNameLst>
                                      </p:cBhvr>
                                      <p:to>
                                        <p:strVal val="visible"/>
                                      </p:to>
                                    </p:set>
                                    <p:animEffect transition="in" filter="fade">
                                      <p:cBhvr>
                                        <p:cTn id="34" dur="770" decel="100000"/>
                                        <p:tgtEl>
                                          <p:spTgt spid="76820"/>
                                        </p:tgtEl>
                                      </p:cBhvr>
                                    </p:animEffect>
                                    <p:animScale>
                                      <p:cBhvr>
                                        <p:cTn id="35" dur="770" decel="100000"/>
                                        <p:tgtEl>
                                          <p:spTgt spid="76820"/>
                                        </p:tgtEl>
                                      </p:cBhvr>
                                      <p:from x="10000" y="10000"/>
                                      <p:to x="200000" y="450000"/>
                                    </p:animScale>
                                    <p:animScale>
                                      <p:cBhvr>
                                        <p:cTn id="36" dur="1230" accel="100000" fill="hold">
                                          <p:stCondLst>
                                            <p:cond delay="770"/>
                                          </p:stCondLst>
                                        </p:cTn>
                                        <p:tgtEl>
                                          <p:spTgt spid="76820"/>
                                        </p:tgtEl>
                                      </p:cBhvr>
                                      <p:from x="200000" y="450000"/>
                                      <p:to x="100000" y="100000"/>
                                    </p:animScale>
                                    <p:set>
                                      <p:cBhvr>
                                        <p:cTn id="37" dur="770" fill="hold"/>
                                        <p:tgtEl>
                                          <p:spTgt spid="76820"/>
                                        </p:tgtEl>
                                        <p:attrNameLst>
                                          <p:attrName>ppt_x</p:attrName>
                                        </p:attrNameLst>
                                      </p:cBhvr>
                                      <p:to>
                                        <p:strVal val="(0.5)"/>
                                      </p:to>
                                    </p:set>
                                    <p:anim from="(0.5)" to="(#ppt_x)" calcmode="lin" valueType="num">
                                      <p:cBhvr>
                                        <p:cTn id="38" dur="1230" accel="100000" fill="hold">
                                          <p:stCondLst>
                                            <p:cond delay="770"/>
                                          </p:stCondLst>
                                        </p:cTn>
                                        <p:tgtEl>
                                          <p:spTgt spid="76820"/>
                                        </p:tgtEl>
                                        <p:attrNameLst>
                                          <p:attrName>ppt_x</p:attrName>
                                        </p:attrNameLst>
                                      </p:cBhvr>
                                    </p:anim>
                                    <p:set>
                                      <p:cBhvr>
                                        <p:cTn id="39" dur="770" fill="hold"/>
                                        <p:tgtEl>
                                          <p:spTgt spid="76820"/>
                                        </p:tgtEl>
                                        <p:attrNameLst>
                                          <p:attrName>ppt_y</p:attrName>
                                        </p:attrNameLst>
                                      </p:cBhvr>
                                      <p:to>
                                        <p:strVal val="(#ppt_y+0.4)"/>
                                      </p:to>
                                    </p:set>
                                    <p:anim from="(#ppt_y+0.4)" to="(#ppt_y)" calcmode="lin" valueType="num">
                                      <p:cBhvr>
                                        <p:cTn id="40" dur="1230" accel="100000" fill="hold">
                                          <p:stCondLst>
                                            <p:cond delay="770"/>
                                          </p:stCondLst>
                                        </p:cTn>
                                        <p:tgtEl>
                                          <p:spTgt spid="76820"/>
                                        </p:tgtEl>
                                        <p:attrNameLst>
                                          <p:attrName>ppt_y</p:attrName>
                                        </p:attrNameLst>
                                      </p:cBhvr>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dissolve">
                                      <p:cBhvr>
                                        <p:cTn id="45" dur="500"/>
                                        <p:tgtEl>
                                          <p:spTgt spid="2"/>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76815"/>
                                        </p:tgtEl>
                                        <p:attrNameLst>
                                          <p:attrName>style.visibility</p:attrName>
                                        </p:attrNameLst>
                                      </p:cBhvr>
                                      <p:to>
                                        <p:strVal val="visible"/>
                                      </p:to>
                                    </p:set>
                                    <p:animEffect transition="in" filter="dissolve">
                                      <p:cBhvr>
                                        <p:cTn id="48" dur="500"/>
                                        <p:tgtEl>
                                          <p:spTgt spid="76815"/>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76817"/>
                                        </p:tgtEl>
                                        <p:attrNameLst>
                                          <p:attrName>style.visibility</p:attrName>
                                        </p:attrNameLst>
                                      </p:cBhvr>
                                      <p:to>
                                        <p:strVal val="visible"/>
                                      </p:to>
                                    </p:set>
                                    <p:animEffect transition="in" filter="dissolve">
                                      <p:cBhvr>
                                        <p:cTn id="53" dur="500"/>
                                        <p:tgtEl>
                                          <p:spTgt spid="76817"/>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76816"/>
                                        </p:tgtEl>
                                        <p:attrNameLst>
                                          <p:attrName>style.visibility</p:attrName>
                                        </p:attrNameLst>
                                      </p:cBhvr>
                                      <p:to>
                                        <p:strVal val="visible"/>
                                      </p:to>
                                    </p:set>
                                    <p:animEffect transition="in" filter="dissolve">
                                      <p:cBhvr>
                                        <p:cTn id="56" dur="500"/>
                                        <p:tgtEl>
                                          <p:spTgt spid="768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15" grpId="0"/>
      <p:bldP spid="76816" grpId="0" animBg="1"/>
      <p:bldP spid="7681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304800" y="1219200"/>
            <a:ext cx="3810000" cy="1143000"/>
          </a:xfrm>
        </p:spPr>
        <p:txBody>
          <a:bodyPr/>
          <a:lstStyle/>
          <a:p>
            <a:pPr eaLnBrk="1" hangingPunct="1">
              <a:defRPr/>
            </a:pPr>
            <a:r>
              <a:rPr lang="en-US">
                <a:latin typeface="Arial" charset="0"/>
                <a:ea typeface="ＭＳ Ｐゴシック" charset="0"/>
                <a:cs typeface="ＭＳ Ｐゴシック" charset="0"/>
              </a:rPr>
              <a:t>Attacks Continue</a:t>
            </a:r>
          </a:p>
        </p:txBody>
      </p:sp>
      <p:sp>
        <p:nvSpPr>
          <p:cNvPr id="82947" name="Rectangle 3"/>
          <p:cNvSpPr>
            <a:spLocks noGrp="1" noChangeArrowheads="1"/>
          </p:cNvSpPr>
          <p:nvPr>
            <p:ph type="body" idx="1"/>
          </p:nvPr>
        </p:nvSpPr>
        <p:spPr>
          <a:xfrm>
            <a:off x="5410200" y="914400"/>
            <a:ext cx="3810000" cy="5867400"/>
          </a:xfrm>
        </p:spPr>
        <p:txBody>
          <a:bodyPr/>
          <a:lstStyle/>
          <a:p>
            <a:pPr eaLnBrk="1" hangingPunct="1">
              <a:defRPr/>
            </a:pPr>
            <a:r>
              <a:rPr lang="en-US" sz="3600">
                <a:latin typeface="Arial" charset="0"/>
                <a:ea typeface="ＭＳ Ｐゴシック" charset="0"/>
                <a:cs typeface="ＭＳ Ｐゴシック" charset="0"/>
              </a:rPr>
              <a:t>Alkitab diserang terus </a:t>
            </a:r>
          </a:p>
          <a:p>
            <a:pPr eaLnBrk="1" hangingPunct="1">
              <a:defRPr/>
            </a:pPr>
            <a:r>
              <a:rPr lang="en-US" sz="3600">
                <a:latin typeface="Arial" charset="0"/>
                <a:ea typeface="ＭＳ Ｐゴシック" charset="0"/>
                <a:cs typeface="ＭＳ Ｐゴシック" charset="0"/>
              </a:rPr>
              <a:t>Tetapi, penemuan terus menegaskan keakuratannya</a:t>
            </a:r>
          </a:p>
        </p:txBody>
      </p:sp>
      <p:pic>
        <p:nvPicPr>
          <p:cNvPr id="223235" name="Picture 4" descr="Bible Fiction"/>
          <p:cNvPicPr>
            <a:picLocks noChangeAspect="1" noChangeArrowheads="1"/>
          </p:cNvPicPr>
          <p:nvPr/>
        </p:nvPicPr>
        <p:blipFill>
          <a:blip r:embed="rId3">
            <a:extLst>
              <a:ext uri="{28A0092B-C50C-407E-A947-70E740481C1C}">
                <a14:useLocalDpi xmlns:a14="http://schemas.microsoft.com/office/drawing/2010/main" val="0"/>
              </a:ext>
            </a:extLst>
          </a:blip>
          <a:srcRect r="2428"/>
          <a:stretch>
            <a:fillRect/>
          </a:stretch>
        </p:blipFill>
        <p:spPr bwMode="auto">
          <a:xfrm rot="-266938">
            <a:off x="0" y="228600"/>
            <a:ext cx="5105400"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p>
        </p:txBody>
      </p:sp>
      <p:sp>
        <p:nvSpPr>
          <p:cNvPr id="27651" name="Rectangle 3"/>
          <p:cNvSpPr>
            <a:spLocks noGrp="1" noChangeArrowheads="1"/>
          </p:cNvSpPr>
          <p:nvPr>
            <p:ph type="body" idx="1"/>
          </p:nvPr>
        </p:nvSpPr>
        <p:spPr>
          <a:xfrm>
            <a:off x="4800600" y="1447800"/>
            <a:ext cx="4343400" cy="3657600"/>
          </a:xfrm>
        </p:spPr>
        <p:txBody>
          <a:bodyPr/>
          <a:lstStyle/>
          <a:p>
            <a:pPr marL="609600" indent="-609600" eaLnBrk="1" hangingPunct="1">
              <a:buFont typeface="Wingdings" charset="0"/>
              <a:buNone/>
              <a:defRPr/>
            </a:pPr>
            <a:r>
              <a:rPr lang="en-US">
                <a:latin typeface="Arial" charset="0"/>
                <a:ea typeface="ＭＳ Ｐゴシック" charset="0"/>
                <a:cs typeface="ＭＳ Ｐゴシック" charset="0"/>
              </a:rPr>
              <a:t>3 Fase Hidup:</a:t>
            </a:r>
          </a:p>
          <a:p>
            <a:pPr marL="609600" indent="-609600" eaLnBrk="1" hangingPunct="1">
              <a:buFont typeface="Wingdings" charset="0"/>
              <a:buAutoNum type="arabicPeriod"/>
              <a:defRPr/>
            </a:pPr>
            <a:r>
              <a:rPr lang="en-US">
                <a:latin typeface="Arial" charset="0"/>
                <a:ea typeface="ＭＳ Ｐゴシック" charset="0"/>
                <a:cs typeface="ＭＳ Ｐゴシック" charset="0"/>
              </a:rPr>
              <a:t>Farisi</a:t>
            </a:r>
          </a:p>
          <a:p>
            <a:pPr marL="609600" indent="-609600" eaLnBrk="1" hangingPunct="1">
              <a:buFont typeface="Wingdings" charset="0"/>
              <a:buAutoNum type="arabicPeriod"/>
              <a:defRPr/>
            </a:pPr>
            <a:r>
              <a:rPr lang="en-US">
                <a:latin typeface="Arial" charset="0"/>
                <a:ea typeface="ＭＳ Ｐゴシック" charset="0"/>
                <a:cs typeface="ＭＳ Ｐゴシック" charset="0"/>
              </a:rPr>
              <a:t>Umum</a:t>
            </a:r>
          </a:p>
          <a:p>
            <a:pPr marL="609600" indent="-609600" eaLnBrk="1" hangingPunct="1">
              <a:buFont typeface="Wingdings" charset="0"/>
              <a:buAutoNum type="arabicPeriod"/>
              <a:defRPr/>
            </a:pPr>
            <a:r>
              <a:rPr lang="en-US">
                <a:latin typeface="Arial" charset="0"/>
                <a:ea typeface="ＭＳ Ｐゴシック" charset="0"/>
                <a:cs typeface="ＭＳ Ｐゴシック" charset="0"/>
              </a:rPr>
              <a:t>Sejarahwan</a:t>
            </a:r>
          </a:p>
        </p:txBody>
      </p:sp>
      <p:sp>
        <p:nvSpPr>
          <p:cNvPr id="27652"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smtClean="0">
                <a:solidFill>
                  <a:schemeClr val="tx2"/>
                </a:solidFill>
                <a:effectLst>
                  <a:outerShdw blurRad="38100" dist="38100" dir="2700000" algn="tl">
                    <a:srgbClr val="000000"/>
                  </a:outerShdw>
                </a:effectLst>
              </a:rPr>
              <a:t>Uninspired Jewish Writings</a:t>
            </a:r>
          </a:p>
        </p:txBody>
      </p:sp>
      <p:sp>
        <p:nvSpPr>
          <p:cNvPr id="27653" name="Rectangle 5"/>
          <p:cNvSpPr>
            <a:spLocks noGrp="1" noChangeArrowheads="1"/>
          </p:cNvSpPr>
          <p:nvPr>
            <p:ph type="title"/>
          </p:nvPr>
        </p:nvSpPr>
        <p:spPr>
          <a:xfrm>
            <a:off x="1066800" y="76200"/>
            <a:ext cx="3810000" cy="1143000"/>
          </a:xfrm>
        </p:spPr>
        <p:txBody>
          <a:bodyPr/>
          <a:lstStyle/>
          <a:p>
            <a:pPr algn="l" eaLnBrk="1" hangingPunct="1">
              <a:defRPr/>
            </a:pPr>
            <a:r>
              <a:rPr lang="en-US">
                <a:latin typeface="Arial" charset="0"/>
                <a:ea typeface="ＭＳ Ｐゴシック" charset="0"/>
                <a:cs typeface="ＭＳ Ｐゴシック" charset="0"/>
              </a:rPr>
              <a:t>4.  Josephus</a:t>
            </a:r>
          </a:p>
        </p:txBody>
      </p:sp>
      <p:pic>
        <p:nvPicPr>
          <p:cNvPr id="225285" name="Picture 12" descr="joseph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24000"/>
            <a:ext cx="30575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1" name="Rectangle 13"/>
          <p:cNvSpPr>
            <a:spLocks noChangeArrowheads="1"/>
          </p:cNvSpPr>
          <p:nvPr/>
        </p:nvSpPr>
        <p:spPr bwMode="auto">
          <a:xfrm>
            <a:off x="1295400" y="5181600"/>
            <a:ext cx="3048000" cy="609600"/>
          </a:xfrm>
          <a:prstGeom prst="rect">
            <a:avLst/>
          </a:prstGeom>
          <a:noFill/>
          <a:ln w="9525">
            <a:noFill/>
            <a:miter lim="800000"/>
            <a:headEnd/>
            <a:tailEnd/>
          </a:ln>
          <a:effectLst/>
        </p:spPr>
        <p:txBody>
          <a:bodyPr/>
          <a:lstStyle/>
          <a:p>
            <a:pPr marL="609600" indent="-609600" algn="ctr" eaLnBrk="1" hangingPunct="1">
              <a:spcBef>
                <a:spcPct val="20000"/>
              </a:spcBef>
              <a:buClr>
                <a:schemeClr val="hlink"/>
              </a:buClr>
              <a:buSzPct val="90000"/>
              <a:buFont typeface="Wingdings" charset="0"/>
              <a:buNone/>
              <a:defRPr/>
            </a:pPr>
            <a:r>
              <a:rPr lang="en-US" sz="2400">
                <a:effectLst>
                  <a:outerShdw blurRad="38100" dist="38100" dir="2700000" algn="tl">
                    <a:srgbClr val="000000"/>
                  </a:outerShdw>
                </a:effectLst>
              </a:rPr>
              <a:t>AD</a:t>
            </a:r>
            <a:r>
              <a:rPr lang="en-US" sz="3200">
                <a:effectLst>
                  <a:outerShdw blurRad="38100" dist="38100" dir="2700000" algn="tl">
                    <a:srgbClr val="000000"/>
                  </a:outerShdw>
                </a:effectLst>
              </a:rPr>
              <a:t> 37 – ca. 100</a:t>
            </a:r>
          </a:p>
        </p:txBody>
      </p:sp>
      <p:sp>
        <p:nvSpPr>
          <p:cNvPr id="225287" name="Text Box 14"/>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171</a:t>
            </a: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p>
        </p:txBody>
      </p:sp>
      <p:sp>
        <p:nvSpPr>
          <p:cNvPr id="50180" name="Text Box 4"/>
          <p:cNvSpPr txBox="1">
            <a:spLocks noChangeArrowheads="1"/>
          </p:cNvSpPr>
          <p:nvPr/>
        </p:nvSpPr>
        <p:spPr bwMode="auto">
          <a:xfrm>
            <a:off x="-762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smtClean="0">
                <a:solidFill>
                  <a:schemeClr val="tx2"/>
                </a:solidFill>
                <a:effectLst>
                  <a:outerShdw blurRad="38100" dist="38100" dir="2700000" algn="tl">
                    <a:srgbClr val="000000"/>
                  </a:outerShdw>
                </a:effectLst>
              </a:rPr>
              <a:t>Uninspired Jewish Writings</a:t>
            </a:r>
          </a:p>
        </p:txBody>
      </p:sp>
      <p:sp>
        <p:nvSpPr>
          <p:cNvPr id="50181" name="Rectangle 5"/>
          <p:cNvSpPr>
            <a:spLocks noGrp="1" noChangeArrowheads="1"/>
          </p:cNvSpPr>
          <p:nvPr>
            <p:ph type="title"/>
          </p:nvPr>
        </p:nvSpPr>
        <p:spPr>
          <a:xfrm>
            <a:off x="1066800" y="76200"/>
            <a:ext cx="3810000" cy="1143000"/>
          </a:xfrm>
        </p:spPr>
        <p:txBody>
          <a:bodyPr/>
          <a:lstStyle/>
          <a:p>
            <a:pPr algn="l" eaLnBrk="1" hangingPunct="1">
              <a:defRPr/>
            </a:pPr>
            <a:r>
              <a:rPr lang="en-US">
                <a:latin typeface="Arial" charset="0"/>
                <a:ea typeface="ＭＳ Ｐゴシック" charset="0"/>
                <a:cs typeface="ＭＳ Ｐゴシック" charset="0"/>
              </a:rPr>
              <a:t>4.  Josephus</a:t>
            </a:r>
          </a:p>
        </p:txBody>
      </p:sp>
      <p:pic>
        <p:nvPicPr>
          <p:cNvPr id="227332" name="Picture 8" descr="Joseph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4511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3"/>
          <p:cNvSpPr>
            <a:spLocks noGrp="1" noChangeArrowheads="1"/>
          </p:cNvSpPr>
          <p:nvPr>
            <p:ph type="body" idx="1"/>
          </p:nvPr>
        </p:nvSpPr>
        <p:spPr>
          <a:xfrm>
            <a:off x="4724400" y="2057400"/>
            <a:ext cx="4419600" cy="3657600"/>
          </a:xfrm>
        </p:spPr>
        <p:txBody>
          <a:bodyPr/>
          <a:lstStyle/>
          <a:p>
            <a:pPr marL="515938" indent="-515938" eaLnBrk="1" hangingPunct="1">
              <a:buFont typeface="Wingdings" charset="0"/>
              <a:buNone/>
              <a:defRPr/>
            </a:pPr>
            <a:r>
              <a:rPr lang="en-US" i="1">
                <a:latin typeface="Arial" charset="0"/>
                <a:ea typeface="ＭＳ Ｐゴシック" charset="0"/>
                <a:cs typeface="ＭＳ Ｐゴシック" charset="0"/>
              </a:rPr>
              <a:t>Tulisan:</a:t>
            </a:r>
          </a:p>
          <a:p>
            <a:pPr marL="515938" indent="-515938" eaLnBrk="1" hangingPunct="1">
              <a:buFont typeface="Wingdings" charset="0"/>
              <a:buAutoNum type="arabicPeriod"/>
              <a:defRPr/>
            </a:pPr>
            <a:r>
              <a:rPr lang="en-US" i="1">
                <a:latin typeface="Arial" charset="0"/>
                <a:ea typeface="ＭＳ Ｐゴシック" charset="0"/>
                <a:cs typeface="ＭＳ Ｐゴシック" charset="0"/>
              </a:rPr>
              <a:t>Perang Yahudi </a:t>
            </a:r>
            <a:r>
              <a:rPr lang="en-US" sz="28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AD</a:t>
            </a:r>
            <a:r>
              <a:rPr lang="en-US" sz="2800">
                <a:latin typeface="Arial" charset="0"/>
                <a:ea typeface="ＭＳ Ｐゴシック" charset="0"/>
                <a:cs typeface="ＭＳ Ｐゴシック" charset="0"/>
              </a:rPr>
              <a:t> 77)</a:t>
            </a:r>
          </a:p>
          <a:p>
            <a:pPr marL="515938" indent="-515938" eaLnBrk="1" hangingPunct="1">
              <a:buFont typeface="Wingdings" charset="0"/>
              <a:buAutoNum type="arabicPeriod"/>
              <a:defRPr/>
            </a:pPr>
            <a:r>
              <a:rPr lang="en-US" i="1">
                <a:latin typeface="Arial" charset="0"/>
                <a:ea typeface="ＭＳ Ｐゴシック" charset="0"/>
                <a:cs typeface="ＭＳ Ｐゴシック" charset="0"/>
              </a:rPr>
              <a:t>Antik </a:t>
            </a:r>
            <a:r>
              <a:rPr lang="en-US" sz="28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AD</a:t>
            </a:r>
            <a:r>
              <a:rPr lang="en-US" sz="2800">
                <a:latin typeface="Arial" charset="0"/>
                <a:ea typeface="ＭＳ Ｐゴシック" charset="0"/>
                <a:cs typeface="ＭＳ Ｐゴシック" charset="0"/>
              </a:rPr>
              <a:t> 93-94)</a:t>
            </a:r>
          </a:p>
          <a:p>
            <a:pPr marL="515938" indent="-515938" eaLnBrk="1" hangingPunct="1">
              <a:buFont typeface="Wingdings" charset="0"/>
              <a:buAutoNum type="arabicPeriod"/>
              <a:defRPr/>
            </a:pPr>
            <a:r>
              <a:rPr lang="en-US" i="1">
                <a:latin typeface="Arial" charset="0"/>
                <a:ea typeface="ＭＳ Ｐゴシック" charset="0"/>
                <a:cs typeface="ＭＳ Ｐゴシック" charset="0"/>
              </a:rPr>
              <a:t>Hidup</a:t>
            </a:r>
            <a:endParaRPr lang="en-US">
              <a:latin typeface="Arial" charset="0"/>
              <a:ea typeface="ＭＳ Ｐゴシック" charset="0"/>
              <a:cs typeface="ＭＳ Ｐゴシック" charset="0"/>
            </a:endParaRPr>
          </a:p>
          <a:p>
            <a:pPr marL="515938" indent="-515938" eaLnBrk="1" hangingPunct="1">
              <a:buFont typeface="Wingdings" charset="0"/>
              <a:buAutoNum type="arabicPeriod"/>
              <a:defRPr/>
            </a:pPr>
            <a:r>
              <a:rPr lang="en-US" i="1">
                <a:latin typeface="Arial" charset="0"/>
                <a:ea typeface="ＭＳ Ｐゴシック" charset="0"/>
                <a:cs typeface="ＭＳ Ｐゴシック" charset="0"/>
              </a:rPr>
              <a:t>Melawan Apion</a:t>
            </a:r>
          </a:p>
        </p:txBody>
      </p:sp>
      <p:sp>
        <p:nvSpPr>
          <p:cNvPr id="227334" name="Text Box 11"/>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171</a:t>
            </a: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p>
        </p:txBody>
      </p:sp>
      <p:sp>
        <p:nvSpPr>
          <p:cNvPr id="51203" name="Rectangle 3"/>
          <p:cNvSpPr>
            <a:spLocks noGrp="1" noChangeArrowheads="1"/>
          </p:cNvSpPr>
          <p:nvPr>
            <p:ph type="body" idx="1"/>
          </p:nvPr>
        </p:nvSpPr>
        <p:spPr>
          <a:xfrm>
            <a:off x="4800600" y="1447800"/>
            <a:ext cx="4343400" cy="3657600"/>
          </a:xfrm>
        </p:spPr>
        <p:txBody>
          <a:bodyPr/>
          <a:lstStyle/>
          <a:p>
            <a:pPr marL="609600" indent="-609600" eaLnBrk="1" hangingPunct="1">
              <a:defRPr/>
            </a:pPr>
            <a:r>
              <a:rPr lang="en-US">
                <a:latin typeface="Arial" charset="0"/>
                <a:ea typeface="ＭＳ Ｐゴシック" charset="0"/>
                <a:cs typeface="ＭＳ Ｐゴシック" charset="0"/>
              </a:rPr>
              <a:t>Sudut pandang Romawi</a:t>
            </a:r>
          </a:p>
          <a:p>
            <a:pPr marL="609600" indent="-609600" eaLnBrk="1" hangingPunct="1">
              <a:defRPr/>
            </a:pPr>
            <a:r>
              <a:rPr lang="en-US">
                <a:latin typeface="Arial" charset="0"/>
                <a:ea typeface="ＭＳ Ｐゴシック" charset="0"/>
                <a:cs typeface="ＭＳ Ｐゴシック" charset="0"/>
              </a:rPr>
              <a:t>Berlebihan</a:t>
            </a:r>
          </a:p>
          <a:p>
            <a:pPr marL="609600" indent="-609600" eaLnBrk="1" hangingPunct="1">
              <a:defRPr/>
            </a:pPr>
            <a:r>
              <a:rPr lang="en-US">
                <a:latin typeface="Arial" charset="0"/>
                <a:ea typeface="ＭＳ Ｐゴシック" charset="0"/>
                <a:cs typeface="ＭＳ Ｐゴシック" charset="0"/>
              </a:rPr>
              <a:t>Egotisme</a:t>
            </a:r>
          </a:p>
          <a:p>
            <a:pPr marL="609600" indent="-609600" eaLnBrk="1" hangingPunct="1">
              <a:defRPr/>
            </a:pPr>
            <a:r>
              <a:rPr lang="en-US">
                <a:latin typeface="Arial" charset="0"/>
                <a:ea typeface="ＭＳ Ｐゴシック" charset="0"/>
                <a:cs typeface="ＭＳ Ｐゴシック" charset="0"/>
              </a:rPr>
              <a:t>Digressi</a:t>
            </a:r>
          </a:p>
        </p:txBody>
      </p:sp>
      <p:sp>
        <p:nvSpPr>
          <p:cNvPr id="51204"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smtClean="0">
                <a:solidFill>
                  <a:schemeClr val="tx2"/>
                </a:solidFill>
                <a:effectLst>
                  <a:outerShdw blurRad="38100" dist="38100" dir="2700000" algn="tl">
                    <a:srgbClr val="000000"/>
                  </a:outerShdw>
                </a:effectLst>
              </a:rPr>
              <a:t>Uninspired Jewish Writings</a:t>
            </a:r>
          </a:p>
        </p:txBody>
      </p:sp>
      <p:sp>
        <p:nvSpPr>
          <p:cNvPr id="51205" name="Rectangle 5"/>
          <p:cNvSpPr>
            <a:spLocks noGrp="1" noChangeArrowheads="1"/>
          </p:cNvSpPr>
          <p:nvPr>
            <p:ph type="title"/>
          </p:nvPr>
        </p:nvSpPr>
        <p:spPr>
          <a:xfrm>
            <a:off x="1066800" y="76200"/>
            <a:ext cx="7239000" cy="1143000"/>
          </a:xfrm>
        </p:spPr>
        <p:txBody>
          <a:bodyPr/>
          <a:lstStyle/>
          <a:p>
            <a:pPr algn="l" eaLnBrk="1" hangingPunct="1">
              <a:defRPr/>
            </a:pPr>
            <a:r>
              <a:rPr lang="en-US">
                <a:latin typeface="Arial" charset="0"/>
                <a:ea typeface="ＭＳ Ｐゴシック" charset="0"/>
                <a:cs typeface="ＭＳ Ｐゴシック" charset="0"/>
              </a:rPr>
              <a:t>Evaluasi Josephus</a:t>
            </a:r>
          </a:p>
        </p:txBody>
      </p:sp>
      <p:pic>
        <p:nvPicPr>
          <p:cNvPr id="229381" name="Picture 6" descr="joseph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371600"/>
            <a:ext cx="34607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82" name="Text Box 8"/>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171</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 to="" calcmode="lin" valueType="num">
                                      <p:cBhvr>
                                        <p:cTn id="7" dur="1" fill="hold"/>
                                        <p:tgtEl>
                                          <p:spTgt spid="5120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1203">
                                            <p:txEl>
                                              <p:pRg st="1" end="1"/>
                                            </p:txEl>
                                          </p:spTgt>
                                        </p:tgtEl>
                                        <p:attrNameLst>
                                          <p:attrName>style.visibility</p:attrName>
                                        </p:attrNameLst>
                                      </p:cBhvr>
                                      <p:to>
                                        <p:strVal val="visible"/>
                                      </p:to>
                                    </p:set>
                                    <p:anim to="" calcmode="lin" valueType="num">
                                      <p:cBhvr>
                                        <p:cTn id="12" dur="1" fill="hold"/>
                                        <p:tgtEl>
                                          <p:spTgt spid="51203">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1203">
                                            <p:txEl>
                                              <p:pRg st="2" end="2"/>
                                            </p:txEl>
                                          </p:spTgt>
                                        </p:tgtEl>
                                        <p:attrNameLst>
                                          <p:attrName>style.visibility</p:attrName>
                                        </p:attrNameLst>
                                      </p:cBhvr>
                                      <p:to>
                                        <p:strVal val="visible"/>
                                      </p:to>
                                    </p:set>
                                    <p:anim to="" calcmode="lin" valueType="num">
                                      <p:cBhvr>
                                        <p:cTn id="17" dur="1" fill="hold"/>
                                        <p:tgtEl>
                                          <p:spTgt spid="51203">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1203">
                                            <p:txEl>
                                              <p:pRg st="3" end="3"/>
                                            </p:txEl>
                                          </p:spTgt>
                                        </p:tgtEl>
                                        <p:attrNameLst>
                                          <p:attrName>style.visibility</p:attrName>
                                        </p:attrNameLst>
                                      </p:cBhvr>
                                      <p:to>
                                        <p:strVal val="visible"/>
                                      </p:to>
                                    </p:set>
                                    <p:anim to="" calcmode="lin" valueType="num">
                                      <p:cBhvr>
                                        <p:cTn id="22" dur="1" fill="hold"/>
                                        <p:tgtEl>
                                          <p:spTgt spid="5120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p>
        </p:txBody>
      </p:sp>
      <p:sp>
        <p:nvSpPr>
          <p:cNvPr id="52227" name="Rectangle 3"/>
          <p:cNvSpPr>
            <a:spLocks noGrp="1" noChangeArrowheads="1"/>
          </p:cNvSpPr>
          <p:nvPr>
            <p:ph type="body" idx="1"/>
          </p:nvPr>
        </p:nvSpPr>
        <p:spPr>
          <a:xfrm>
            <a:off x="3962400" y="1447800"/>
            <a:ext cx="5181600" cy="4572000"/>
          </a:xfrm>
        </p:spPr>
        <p:txBody>
          <a:bodyPr/>
          <a:lstStyle/>
          <a:p>
            <a:pPr marL="609600" indent="-609600" eaLnBrk="1" hangingPunct="1">
              <a:defRPr/>
            </a:pPr>
            <a:r>
              <a:rPr lang="en-US">
                <a:latin typeface="Arial" charset="0"/>
                <a:ea typeface="ＭＳ Ｐゴシック" charset="0"/>
                <a:cs typeface="ＭＳ Ｐゴシック" charset="0"/>
              </a:rPr>
              <a:t>Saksi non-Kristen mula-mula terhadap sejarah Yesus Kristus</a:t>
            </a:r>
          </a:p>
          <a:p>
            <a:pPr marL="609600" indent="-609600" eaLnBrk="1" hangingPunct="1">
              <a:buFont typeface="Wingdings" charset="0"/>
              <a:buNone/>
              <a:defRPr/>
            </a:pPr>
            <a:endParaRPr lang="en-US">
              <a:latin typeface="Arial" charset="0"/>
              <a:ea typeface="ＭＳ Ｐゴシック" charset="0"/>
              <a:cs typeface="ＭＳ Ｐゴシック" charset="0"/>
            </a:endParaRPr>
          </a:p>
        </p:txBody>
      </p:sp>
      <p:sp>
        <p:nvSpPr>
          <p:cNvPr id="52228"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smtClean="0">
                <a:solidFill>
                  <a:schemeClr val="tx2"/>
                </a:solidFill>
                <a:effectLst>
                  <a:outerShdw blurRad="38100" dist="38100" dir="2700000" algn="tl">
                    <a:srgbClr val="000000"/>
                  </a:outerShdw>
                </a:effectLst>
              </a:rPr>
              <a:t>Uninspired Jewish Writings</a:t>
            </a:r>
          </a:p>
        </p:txBody>
      </p:sp>
      <p:sp>
        <p:nvSpPr>
          <p:cNvPr id="52229" name="Rectangle 5"/>
          <p:cNvSpPr>
            <a:spLocks noGrp="1" noChangeArrowheads="1"/>
          </p:cNvSpPr>
          <p:nvPr>
            <p:ph type="title"/>
          </p:nvPr>
        </p:nvSpPr>
        <p:spPr>
          <a:xfrm>
            <a:off x="1066800" y="76200"/>
            <a:ext cx="7239000" cy="1143000"/>
          </a:xfrm>
        </p:spPr>
        <p:txBody>
          <a:bodyPr/>
          <a:lstStyle/>
          <a:p>
            <a:pPr algn="l" eaLnBrk="1" hangingPunct="1">
              <a:defRPr/>
            </a:pPr>
            <a:r>
              <a:rPr lang="en-US">
                <a:latin typeface="Arial" charset="0"/>
                <a:ea typeface="ＭＳ Ｐゴシック" charset="0"/>
                <a:cs typeface="ＭＳ Ｐゴシック" charset="0"/>
              </a:rPr>
              <a:t>Signifikansi Josephus</a:t>
            </a:r>
          </a:p>
        </p:txBody>
      </p:sp>
      <p:pic>
        <p:nvPicPr>
          <p:cNvPr id="231429" name="Picture 7" descr="joseph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19200"/>
            <a:ext cx="2997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30" name="Text Box 8"/>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172</a:t>
            </a: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p>
        </p:txBody>
      </p:sp>
      <p:sp>
        <p:nvSpPr>
          <p:cNvPr id="53251" name="Rectangle 3"/>
          <p:cNvSpPr>
            <a:spLocks noGrp="1" noChangeArrowheads="1"/>
          </p:cNvSpPr>
          <p:nvPr>
            <p:ph type="body" idx="1"/>
          </p:nvPr>
        </p:nvSpPr>
        <p:spPr>
          <a:xfrm>
            <a:off x="1219200" y="1219200"/>
            <a:ext cx="7924800" cy="5257800"/>
          </a:xfrm>
        </p:spPr>
        <p:txBody>
          <a:bodyPr/>
          <a:lstStyle/>
          <a:p>
            <a:pPr marL="0" indent="0" eaLnBrk="1" hangingPunct="1">
              <a:lnSpc>
                <a:spcPct val="90000"/>
              </a:lnSpc>
              <a:buFont typeface="Wingdings" charset="0"/>
              <a:buNone/>
              <a:defRPr/>
            </a:pPr>
            <a:r>
              <a:rPr lang="en-US" altLang="zh-CN">
                <a:latin typeface="Arial" charset="0"/>
                <a:ea typeface="SimSun" charset="0"/>
                <a:cs typeface="SimSun" charset="0"/>
              </a:rPr>
              <a:t>“Convening the judges of the Sanhedrin, he [Annas] brought before them a man named James, the brother of </a:t>
            </a:r>
            <a:r>
              <a:rPr lang="en-US" altLang="zh-CN">
                <a:solidFill>
                  <a:srgbClr val="FFFF00"/>
                </a:solidFill>
                <a:latin typeface="Arial" charset="0"/>
                <a:ea typeface="SimSun" charset="0"/>
                <a:cs typeface="SimSun" charset="0"/>
              </a:rPr>
              <a:t>Jesus who was called the Christ</a:t>
            </a:r>
            <a:r>
              <a:rPr lang="en-US" altLang="zh-CN">
                <a:latin typeface="Arial" charset="0"/>
                <a:ea typeface="SimSun" charset="0"/>
                <a:cs typeface="SimSun" charset="0"/>
              </a:rPr>
              <a:t>, and certain others.  He accused them of having transgressed the law, and condemned them to be stoned to death” </a:t>
            </a:r>
          </a:p>
          <a:p>
            <a:pPr marL="0" indent="0" algn="r" eaLnBrk="1" hangingPunct="1">
              <a:lnSpc>
                <a:spcPct val="90000"/>
              </a:lnSpc>
              <a:buFont typeface="Wingdings" charset="0"/>
              <a:buNone/>
              <a:defRPr/>
            </a:pPr>
            <a:r>
              <a:rPr lang="en-US" altLang="zh-CN" sz="2400">
                <a:latin typeface="Arial" charset="0"/>
                <a:ea typeface="SimSun" charset="0"/>
                <a:cs typeface="SimSun" charset="0"/>
              </a:rPr>
              <a:t>(</a:t>
            </a:r>
            <a:r>
              <a:rPr lang="en-US" altLang="zh-CN" sz="2400" i="1">
                <a:latin typeface="Arial" charset="0"/>
                <a:ea typeface="SimSun" charset="0"/>
                <a:cs typeface="SimSun" charset="0"/>
              </a:rPr>
              <a:t>Ant. </a:t>
            </a:r>
            <a:r>
              <a:rPr lang="en-US" altLang="zh-CN" sz="2400">
                <a:latin typeface="Arial" charset="0"/>
                <a:ea typeface="SimSun" charset="0"/>
                <a:cs typeface="SimSun" charset="0"/>
              </a:rPr>
              <a:t>20.9.1 in Maier, 276; cf. Whiston, 4:140).</a:t>
            </a:r>
            <a:r>
              <a:rPr lang="en-US" altLang="zh-CN">
                <a:latin typeface="Arial" charset="0"/>
                <a:ea typeface="SimSun" charset="0"/>
                <a:cs typeface="SimSun" charset="0"/>
              </a:rPr>
              <a:t>  </a:t>
            </a:r>
          </a:p>
          <a:p>
            <a:pPr marL="0" indent="0" eaLnBrk="1" hangingPunct="1">
              <a:lnSpc>
                <a:spcPct val="90000"/>
              </a:lnSpc>
              <a:buFont typeface="Wingdings" charset="0"/>
              <a:buNone/>
              <a:defRPr/>
            </a:pPr>
            <a:endParaRPr lang="en-US" altLang="zh-CN">
              <a:latin typeface="Arial" charset="0"/>
              <a:ea typeface="SimSun" charset="0"/>
              <a:cs typeface="SimSun" charset="0"/>
            </a:endParaRPr>
          </a:p>
          <a:p>
            <a:pPr marL="0" indent="0" eaLnBrk="1" hangingPunct="1">
              <a:lnSpc>
                <a:spcPct val="90000"/>
              </a:lnSpc>
              <a:buFont typeface="Wingdings" charset="0"/>
              <a:buNone/>
              <a:defRPr/>
            </a:pPr>
            <a:r>
              <a:rPr lang="en-US" altLang="zh-CN">
                <a:latin typeface="Arial" charset="0"/>
                <a:ea typeface="SimSun" charset="0"/>
                <a:cs typeface="SimSun" charset="0"/>
              </a:rPr>
              <a:t>Josephus dengan inakurat menyebut Yudas saudara Yesus (cf. Kis 12:1-2). </a:t>
            </a:r>
            <a:endParaRPr lang="en-US">
              <a:latin typeface="Arial" charset="0"/>
              <a:ea typeface="ＭＳ Ｐゴシック" charset="0"/>
              <a:cs typeface="ＭＳ Ｐゴシック" charset="0"/>
            </a:endParaRPr>
          </a:p>
        </p:txBody>
      </p:sp>
      <p:sp>
        <p:nvSpPr>
          <p:cNvPr id="53252"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smtClean="0">
                <a:solidFill>
                  <a:schemeClr val="tx2"/>
                </a:solidFill>
                <a:effectLst>
                  <a:outerShdw blurRad="38100" dist="38100" dir="2700000" algn="tl">
                    <a:srgbClr val="000000"/>
                  </a:outerShdw>
                </a:effectLst>
              </a:rPr>
              <a:t>Uninspired Jewish Writings</a:t>
            </a:r>
          </a:p>
        </p:txBody>
      </p:sp>
      <p:sp>
        <p:nvSpPr>
          <p:cNvPr id="53253" name="Rectangle 5"/>
          <p:cNvSpPr>
            <a:spLocks noGrp="1" noChangeArrowheads="1"/>
          </p:cNvSpPr>
          <p:nvPr>
            <p:ph type="title"/>
          </p:nvPr>
        </p:nvSpPr>
        <p:spPr>
          <a:xfrm>
            <a:off x="1066800" y="76200"/>
            <a:ext cx="7239000" cy="1143000"/>
          </a:xfrm>
        </p:spPr>
        <p:txBody>
          <a:bodyPr/>
          <a:lstStyle/>
          <a:p>
            <a:pPr algn="l" eaLnBrk="1" hangingPunct="1">
              <a:defRPr/>
            </a:pPr>
            <a:r>
              <a:rPr lang="en-US" sz="4000" u="sng">
                <a:latin typeface="Arial" charset="0"/>
                <a:ea typeface="ＭＳ Ｐゴシック" charset="0"/>
                <a:cs typeface="ＭＳ Ｐゴシック" charset="0"/>
              </a:rPr>
              <a:t>Kutipan singkat Josephus</a:t>
            </a:r>
          </a:p>
        </p:txBody>
      </p:sp>
      <p:sp>
        <p:nvSpPr>
          <p:cNvPr id="233477" name="Text Box 7"/>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172</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6" descr="Qumran0001"/>
          <p:cNvPicPr>
            <a:picLocks noChangeAspect="1" noChangeArrowheads="1"/>
          </p:cNvPicPr>
          <p:nvPr/>
        </p:nvPicPr>
        <p:blipFill>
          <a:blip r:embed="rId3">
            <a:lum bright="-30000"/>
            <a:extLst>
              <a:ext uri="{28A0092B-C50C-407E-A947-70E740481C1C}">
                <a14:useLocalDpi xmlns:a14="http://schemas.microsoft.com/office/drawing/2010/main" val="0"/>
              </a:ext>
            </a:extLst>
          </a:blip>
          <a:srcRect l="57367" r="3279" b="7796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Garis besar bagian Literatur</a:t>
            </a:r>
          </a:p>
        </p:txBody>
      </p:sp>
      <p:sp>
        <p:nvSpPr>
          <p:cNvPr id="15363" name="Rectangle 3"/>
          <p:cNvSpPr>
            <a:spLocks noGrp="1" noChangeArrowheads="1"/>
          </p:cNvSpPr>
          <p:nvPr>
            <p:ph type="body" idx="1"/>
          </p:nvPr>
        </p:nvSpPr>
        <p:spPr>
          <a:xfrm>
            <a:off x="457200" y="1600200"/>
            <a:ext cx="8153400" cy="4495800"/>
          </a:xfrm>
          <a:effectLst>
            <a:outerShdw blurRad="63500" dist="53882" dir="2700000" algn="ctr" rotWithShape="0">
              <a:srgbClr val="000000">
                <a:alpha val="74998"/>
              </a:srgbClr>
            </a:outerShdw>
          </a:effectLst>
        </p:spPr>
        <p:txBody>
          <a:bodyPr/>
          <a:lstStyle/>
          <a:p>
            <a:pPr eaLnBrk="1" hangingPunct="1">
              <a:lnSpc>
                <a:spcPct val="90000"/>
              </a:lnSpc>
              <a:defRPr/>
            </a:pPr>
            <a:r>
              <a:rPr lang="en-US" b="1">
                <a:latin typeface="Arial" charset="0"/>
                <a:ea typeface="ＭＳ Ｐゴシック" charset="0"/>
                <a:cs typeface="ＭＳ Ｐゴシック" charset="0"/>
              </a:rPr>
              <a:t>Tulisan yang terinspirasi</a:t>
            </a:r>
          </a:p>
          <a:p>
            <a:pPr lvl="1" eaLnBrk="1" hangingPunct="1">
              <a:lnSpc>
                <a:spcPct val="90000"/>
              </a:lnSpc>
              <a:defRPr/>
            </a:pPr>
            <a:r>
              <a:rPr lang="en-US" b="1">
                <a:latin typeface="Arial" charset="0"/>
                <a:ea typeface="ＭＳ Ｐゴシック" charset="0"/>
              </a:rPr>
              <a:t>PL</a:t>
            </a:r>
          </a:p>
          <a:p>
            <a:pPr lvl="1" eaLnBrk="1" hangingPunct="1">
              <a:lnSpc>
                <a:spcPct val="90000"/>
              </a:lnSpc>
              <a:defRPr/>
            </a:pPr>
            <a:r>
              <a:rPr lang="en-US" b="1">
                <a:latin typeface="Arial" charset="0"/>
                <a:ea typeface="ＭＳ Ｐゴシック" charset="0"/>
              </a:rPr>
              <a:t>PB</a:t>
            </a:r>
          </a:p>
          <a:p>
            <a:pPr eaLnBrk="1" hangingPunct="1">
              <a:lnSpc>
                <a:spcPct val="90000"/>
              </a:lnSpc>
              <a:defRPr/>
            </a:pPr>
            <a:r>
              <a:rPr lang="en-US" b="1">
                <a:latin typeface="Arial" charset="0"/>
                <a:ea typeface="ＭＳ Ｐゴシック" charset="0"/>
                <a:cs typeface="ＭＳ Ｐゴシック" charset="0"/>
              </a:rPr>
              <a:t>Tulisan yang tidak terinspirasi</a:t>
            </a:r>
          </a:p>
          <a:p>
            <a:pPr lvl="1" eaLnBrk="1" hangingPunct="1">
              <a:lnSpc>
                <a:spcPct val="90000"/>
              </a:lnSpc>
              <a:defRPr/>
            </a:pPr>
            <a:r>
              <a:rPr lang="en-US" b="1">
                <a:latin typeface="Arial" charset="0"/>
                <a:ea typeface="ＭＳ Ｐゴシック" charset="0"/>
              </a:rPr>
              <a:t>Yunani</a:t>
            </a:r>
          </a:p>
          <a:p>
            <a:pPr lvl="1" eaLnBrk="1" hangingPunct="1">
              <a:lnSpc>
                <a:spcPct val="90000"/>
              </a:lnSpc>
              <a:defRPr/>
            </a:pPr>
            <a:r>
              <a:rPr lang="en-US" b="1">
                <a:latin typeface="Arial" charset="0"/>
                <a:ea typeface="ＭＳ Ｐゴシック" charset="0"/>
              </a:rPr>
              <a:t>Romawi</a:t>
            </a:r>
          </a:p>
          <a:p>
            <a:pPr lvl="1" eaLnBrk="1" hangingPunct="1">
              <a:lnSpc>
                <a:spcPct val="90000"/>
              </a:lnSpc>
              <a:defRPr/>
            </a:pPr>
            <a:r>
              <a:rPr lang="en-US" b="1">
                <a:latin typeface="Arial" charset="0"/>
                <a:ea typeface="ＭＳ Ｐゴシック" charset="0"/>
              </a:rPr>
              <a:t>Yahudi</a:t>
            </a:r>
          </a:p>
          <a:p>
            <a:pPr lvl="1" eaLnBrk="1" hangingPunct="1">
              <a:lnSpc>
                <a:spcPct val="90000"/>
              </a:lnSpc>
              <a:defRPr/>
            </a:pPr>
            <a:r>
              <a:rPr lang="en-US" b="1">
                <a:latin typeface="Arial" charset="0"/>
                <a:ea typeface="ＭＳ Ｐゴシック" charset="0"/>
              </a:rPr>
              <a:t>Kristen</a:t>
            </a:r>
          </a:p>
          <a:p>
            <a:pPr lvl="1" eaLnBrk="1" hangingPunct="1">
              <a:lnSpc>
                <a:spcPct val="90000"/>
              </a:lnSpc>
              <a:defRPr/>
            </a:pPr>
            <a:r>
              <a:rPr lang="en-US" b="1">
                <a:latin typeface="Arial" charset="0"/>
                <a:ea typeface="ＭＳ Ｐゴシック" charset="0"/>
              </a:rPr>
              <a:t>Gnostik</a:t>
            </a:r>
          </a:p>
        </p:txBody>
      </p:sp>
      <p:sp>
        <p:nvSpPr>
          <p:cNvPr id="124932" name="Text Box 4"/>
          <p:cNvSpPr txBox="1">
            <a:spLocks noChangeArrowheads="1"/>
          </p:cNvSpPr>
          <p:nvPr/>
        </p:nvSpPr>
        <p:spPr bwMode="auto">
          <a:xfrm>
            <a:off x="8534400" y="2286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a:p>
        </p:txBody>
      </p:sp>
      <p:sp>
        <p:nvSpPr>
          <p:cNvPr id="124933" name="Text Box 5"/>
          <p:cNvSpPr txBox="1">
            <a:spLocks noChangeArrowheads="1"/>
          </p:cNvSpPr>
          <p:nvPr/>
        </p:nvSpPr>
        <p:spPr bwMode="auto">
          <a:xfrm>
            <a:off x="8027988" y="60325"/>
            <a:ext cx="1116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154-198</a:t>
            </a: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p>
        </p:txBody>
      </p:sp>
      <p:sp>
        <p:nvSpPr>
          <p:cNvPr id="56325" name="Rectangle 5"/>
          <p:cNvSpPr>
            <a:spLocks noGrp="1" noChangeArrowheads="1"/>
          </p:cNvSpPr>
          <p:nvPr>
            <p:ph type="title"/>
          </p:nvPr>
        </p:nvSpPr>
        <p:spPr>
          <a:xfrm>
            <a:off x="990600" y="76200"/>
            <a:ext cx="8229600" cy="914400"/>
          </a:xfrm>
        </p:spPr>
        <p:txBody>
          <a:bodyPr/>
          <a:lstStyle/>
          <a:p>
            <a:pPr algn="l" eaLnBrk="1" hangingPunct="1">
              <a:defRPr/>
            </a:pPr>
            <a:r>
              <a:rPr lang="en-US" sz="4000" u="sng">
                <a:latin typeface="Arial" charset="0"/>
                <a:ea typeface="ＭＳ Ｐゴシック" charset="0"/>
                <a:cs typeface="ＭＳ Ｐゴシック" charset="0"/>
              </a:rPr>
              <a:t>Kutipan panjang (two versions)</a:t>
            </a:r>
          </a:p>
        </p:txBody>
      </p:sp>
      <p:sp>
        <p:nvSpPr>
          <p:cNvPr id="56324"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smtClean="0">
                <a:solidFill>
                  <a:schemeClr val="tx2"/>
                </a:solidFill>
                <a:effectLst>
                  <a:outerShdw blurRad="38100" dist="38100" dir="2700000" algn="tl">
                    <a:srgbClr val="000000"/>
                  </a:outerShdw>
                </a:effectLst>
              </a:rPr>
              <a:t>Uninspired Jewish Writings</a:t>
            </a:r>
          </a:p>
        </p:txBody>
      </p:sp>
      <p:graphicFrame>
        <p:nvGraphicFramePr>
          <p:cNvPr id="56360" name="Group 40"/>
          <p:cNvGraphicFramePr>
            <a:graphicFrameLocks noGrp="1"/>
          </p:cNvGraphicFramePr>
          <p:nvPr>
            <p:ph type="tbl" idx="1"/>
          </p:nvPr>
        </p:nvGraphicFramePr>
        <p:xfrm>
          <a:off x="990600" y="1112838"/>
          <a:ext cx="8229600" cy="5592792"/>
        </p:xfrm>
        <a:graphic>
          <a:graphicData uri="http://schemas.openxmlformats.org/drawingml/2006/table">
            <a:tbl>
              <a:tblPr/>
              <a:tblGrid>
                <a:gridCol w="3886200"/>
                <a:gridCol w="4343400"/>
              </a:tblGrid>
              <a:tr h="640044">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36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Jewish</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50000">
                          <a:schemeClr val="accent1"/>
                        </a:gs>
                        <a:gs pos="100000">
                          <a:schemeClr val="bg1"/>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36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Christian</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50000">
                          <a:schemeClr val="accent1"/>
                        </a:gs>
                        <a:gs pos="100000">
                          <a:schemeClr val="bg1"/>
                        </a:gs>
                      </a:gsLst>
                      <a:lin ang="5400000" scaled="1"/>
                    </a:gradFill>
                  </a:tcPr>
                </a:tc>
              </a:tr>
              <a:tr h="4952718">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Arial" charset="0"/>
                          <a:ea typeface="SimSun" charset="0"/>
                          <a:cs typeface="SimSun" charset="0"/>
                        </a:rPr>
                        <a:t>“At this time there was a wise man called Jesus, and his conduct was good, and he was known to be virtuous.  Many people among the Jews and the other nations became his disciples.  Pilate condemned him to be crucified and to die.  But those who had become his disciples did not abandon his discipleship.  </a:t>
                      </a:r>
                      <a:r>
                        <a:rPr kumimoji="0" lang="en-US" altLang="zh-CN" sz="1800" b="0" i="0" u="sng" strike="noStrike" cap="none" normalizeH="0" baseline="0">
                          <a:ln>
                            <a:noFill/>
                          </a:ln>
                          <a:solidFill>
                            <a:schemeClr val="tx1"/>
                          </a:solidFill>
                          <a:effectLst>
                            <a:outerShdw blurRad="38100" dist="38100" dir="2700000" algn="tl">
                              <a:srgbClr val="000000"/>
                            </a:outerShdw>
                          </a:effectLst>
                          <a:latin typeface="Arial" charset="0"/>
                          <a:ea typeface="SimSun" charset="0"/>
                          <a:cs typeface="SimSun" charset="0"/>
                        </a:rPr>
                        <a:t>They reported that he appeared</a:t>
                      </a: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Arial" charset="0"/>
                          <a:ea typeface="SimSun" charset="0"/>
                          <a:cs typeface="SimSun" charset="0"/>
                        </a:rPr>
                        <a:t> to them three days after his crucifixion and that he was alive.  Accordingly, </a:t>
                      </a:r>
                      <a:r>
                        <a:rPr kumimoji="0" lang="en-US" altLang="zh-CN" sz="1800" b="0" i="0" u="sng" strike="noStrike" cap="none" normalizeH="0" baseline="0">
                          <a:ln>
                            <a:noFill/>
                          </a:ln>
                          <a:solidFill>
                            <a:schemeClr val="tx1"/>
                          </a:solidFill>
                          <a:effectLst>
                            <a:outerShdw blurRad="38100" dist="38100" dir="2700000" algn="tl">
                              <a:srgbClr val="000000"/>
                            </a:outerShdw>
                          </a:effectLst>
                          <a:latin typeface="Arial" charset="0"/>
                          <a:ea typeface="SimSun" charset="0"/>
                          <a:cs typeface="SimSun" charset="0"/>
                        </a:rPr>
                        <a:t>he was perhaps the Messiah</a:t>
                      </a: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Arial" charset="0"/>
                          <a:ea typeface="SimSun" charset="0"/>
                          <a:cs typeface="SimSun" charset="0"/>
                        </a:rPr>
                        <a:t>, concerning whom the prophets have reported wonders.  And the tribe of the Christians, so named after him, has not disappeared to this day.”</a:t>
                      </a:r>
                      <a:endParaRPr kumimoji="0" lang="en-US" sz="1800" b="0" i="0" u="none" strike="noStrike" cap="none" normalizeH="0" baseline="0">
                        <a:ln>
                          <a:noFill/>
                        </a:ln>
                        <a:solidFill>
                          <a:schemeClr val="tx1"/>
                        </a:solidFill>
                        <a:effectLst>
                          <a:outerShdw blurRad="38100" dist="38100" dir="2700000" algn="tl">
                            <a:srgbClr val="000000"/>
                          </a:outerShdw>
                        </a:effectLst>
                        <a:latin typeface="Arial" charset="0"/>
                        <a:ea typeface="SimSun" charset="0"/>
                        <a:cs typeface="SimSun"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Arial" charset="0"/>
                          <a:ea typeface="SimSun" charset="0"/>
                          <a:cs typeface="SimSun" charset="0"/>
                        </a:rPr>
                        <a:t>“About this time lived Jesus, a wise man, </a:t>
                      </a:r>
                      <a:r>
                        <a:rPr kumimoji="0" lang="en-US" altLang="zh-CN" sz="1800" b="0" i="1" u="none" strike="noStrike" cap="none" normalizeH="0" baseline="0">
                          <a:ln>
                            <a:noFill/>
                          </a:ln>
                          <a:solidFill>
                            <a:srgbClr val="FFFF00"/>
                          </a:solidFill>
                          <a:effectLst>
                            <a:outerShdw blurRad="38100" dist="38100" dir="2700000" algn="tl">
                              <a:srgbClr val="000000"/>
                            </a:outerShdw>
                          </a:effectLst>
                          <a:latin typeface="Arial" charset="0"/>
                          <a:ea typeface="SimSun" charset="0"/>
                          <a:cs typeface="SimSun" charset="0"/>
                        </a:rPr>
                        <a:t>if indeed one ought to call him a man</a:t>
                      </a:r>
                      <a:r>
                        <a:rPr kumimoji="0" lang="en-US" altLang="zh-CN" sz="1800" b="0" i="1" u="none" strike="noStrike" cap="none" normalizeH="0" baseline="0">
                          <a:ln>
                            <a:noFill/>
                          </a:ln>
                          <a:solidFill>
                            <a:schemeClr val="tx1"/>
                          </a:solidFill>
                          <a:effectLst>
                            <a:outerShdw blurRad="38100" dist="38100" dir="2700000" algn="tl">
                              <a:srgbClr val="000000"/>
                            </a:outerShdw>
                          </a:effectLst>
                          <a:latin typeface="Arial" charset="0"/>
                          <a:ea typeface="SimSun" charset="0"/>
                          <a:cs typeface="SimSun" charset="0"/>
                        </a:rPr>
                        <a:t>.</a:t>
                      </a: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Arial" charset="0"/>
                          <a:ea typeface="SimSun" charset="0"/>
                          <a:cs typeface="SimSun" charset="0"/>
                        </a:rPr>
                        <a:t>  For he was the achiever of extraordinary deeds and was a teacher of those who accept the truth gladly.  He won over many Jews and many of the Greeks.  </a:t>
                      </a:r>
                      <a:r>
                        <a:rPr kumimoji="0" lang="en-US" altLang="zh-CN" sz="1800" b="0" i="1" u="none" strike="noStrike" cap="none" normalizeH="0" baseline="0">
                          <a:ln>
                            <a:noFill/>
                          </a:ln>
                          <a:solidFill>
                            <a:srgbClr val="FFFF00"/>
                          </a:solidFill>
                          <a:effectLst>
                            <a:outerShdw blurRad="38100" dist="38100" dir="2700000" algn="tl">
                              <a:srgbClr val="000000"/>
                            </a:outerShdw>
                          </a:effectLst>
                          <a:latin typeface="Arial" charset="0"/>
                          <a:ea typeface="SimSun" charset="0"/>
                          <a:cs typeface="SimSun" charset="0"/>
                        </a:rPr>
                        <a:t>He was the Messiah.</a:t>
                      </a:r>
                      <a:r>
                        <a:rPr kumimoji="0" lang="en-US" altLang="zh-CN" sz="1800" b="0" i="1" u="none" strike="noStrike" cap="none" normalizeH="0" baseline="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Arial" charset="0"/>
                          <a:ea typeface="SimSun" charset="0"/>
                          <a:cs typeface="SimSun" charset="0"/>
                        </a:rPr>
                        <a:t>When he was indicted by the principal men among us and Pilate condemned him to be crucified, those who had come to love him originally did not cease to do so; for </a:t>
                      </a:r>
                      <a:r>
                        <a:rPr kumimoji="0" lang="en-US" altLang="zh-CN" sz="1800" b="0" i="1" u="none" strike="noStrike" cap="none" normalizeH="0" baseline="0">
                          <a:ln>
                            <a:noFill/>
                          </a:ln>
                          <a:solidFill>
                            <a:srgbClr val="FFFF00"/>
                          </a:solidFill>
                          <a:effectLst>
                            <a:outerShdw blurRad="38100" dist="38100" dir="2700000" algn="tl">
                              <a:srgbClr val="000000"/>
                            </a:outerShdw>
                          </a:effectLst>
                          <a:latin typeface="Arial" charset="0"/>
                          <a:ea typeface="SimSun" charset="0"/>
                          <a:cs typeface="SimSun" charset="0"/>
                        </a:rPr>
                        <a:t>he appeared to them</a:t>
                      </a:r>
                      <a:r>
                        <a:rPr kumimoji="0" lang="en-US" altLang="zh-CN" sz="1800" b="0" i="1" u="none" strike="noStrike" cap="none" normalizeH="0" baseline="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Arial" charset="0"/>
                          <a:ea typeface="SimSun" charset="0"/>
                          <a:cs typeface="SimSun" charset="0"/>
                        </a:rPr>
                        <a:t>on the third day restored to life, as the prophets of the Deity had foretold these and countless other marvelous things about him.  And the tribe of Christians, so named after him, has not disappeared to this day.”</a:t>
                      </a:r>
                      <a:endParaRPr kumimoji="0" lang="en-US" sz="1800" b="0" i="0" u="none" strike="noStrike" cap="none" normalizeH="0" baseline="0">
                        <a:ln>
                          <a:noFill/>
                        </a:ln>
                        <a:solidFill>
                          <a:schemeClr val="tx1"/>
                        </a:solidFill>
                        <a:effectLst>
                          <a:outerShdw blurRad="38100" dist="38100" dir="2700000" algn="tl">
                            <a:srgbClr val="000000"/>
                          </a:outerShdw>
                        </a:effectLst>
                        <a:latin typeface="Arial"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235535" name="Picture 33" descr="Josephus-large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27660" r="21277"/>
          <a:stretch>
            <a:fillRect/>
          </a:stretch>
        </p:blipFill>
        <p:spPr bwMode="auto">
          <a:xfrm>
            <a:off x="7620000" y="76200"/>
            <a:ext cx="9334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56" name="Freeform 36"/>
          <p:cNvSpPr>
            <a:spLocks/>
          </p:cNvSpPr>
          <p:nvPr/>
        </p:nvSpPr>
        <p:spPr bwMode="auto">
          <a:xfrm>
            <a:off x="4683125" y="1905000"/>
            <a:ext cx="803275" cy="207963"/>
          </a:xfrm>
          <a:custGeom>
            <a:avLst/>
            <a:gdLst>
              <a:gd name="T0" fmla="*/ 0 w 184"/>
              <a:gd name="T1" fmla="*/ 0 h 97"/>
              <a:gd name="T2" fmla="*/ 1238815944 w 184"/>
              <a:gd name="T3" fmla="*/ 96526991 h 97"/>
              <a:gd name="T4" fmla="*/ 2147483647 w 184"/>
              <a:gd name="T5" fmla="*/ 445861952 h 97"/>
              <a:gd name="T6" fmla="*/ 0 60000 65536"/>
              <a:gd name="T7" fmla="*/ 0 60000 65536"/>
              <a:gd name="T8" fmla="*/ 0 60000 65536"/>
              <a:gd name="T9" fmla="*/ 0 w 184"/>
              <a:gd name="T10" fmla="*/ 0 h 97"/>
              <a:gd name="T11" fmla="*/ 184 w 184"/>
              <a:gd name="T12" fmla="*/ 97 h 97"/>
            </a:gdLst>
            <a:ahLst/>
            <a:cxnLst>
              <a:cxn ang="T6">
                <a:pos x="T0" y="T1"/>
              </a:cxn>
              <a:cxn ang="T7">
                <a:pos x="T2" y="T3"/>
              </a:cxn>
              <a:cxn ang="T8">
                <a:pos x="T4" y="T5"/>
              </a:cxn>
            </a:cxnLst>
            <a:rect l="T9" t="T10" r="T11" b="T12"/>
            <a:pathLst>
              <a:path w="184" h="97">
                <a:moveTo>
                  <a:pt x="0" y="0"/>
                </a:moveTo>
                <a:cubicBezTo>
                  <a:pt x="22" y="7"/>
                  <a:pt x="45" y="10"/>
                  <a:pt x="65" y="21"/>
                </a:cubicBezTo>
                <a:cubicBezTo>
                  <a:pt x="107" y="44"/>
                  <a:pt x="141" y="77"/>
                  <a:pt x="184" y="97"/>
                </a:cubicBezTo>
              </a:path>
            </a:pathLst>
          </a:custGeom>
          <a:noFill/>
          <a:ln w="57150">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57" name="Freeform 37"/>
          <p:cNvSpPr>
            <a:spLocks/>
          </p:cNvSpPr>
          <p:nvPr/>
        </p:nvSpPr>
        <p:spPr bwMode="auto">
          <a:xfrm>
            <a:off x="3810000" y="3352800"/>
            <a:ext cx="2895600" cy="2251075"/>
          </a:xfrm>
          <a:custGeom>
            <a:avLst/>
            <a:gdLst>
              <a:gd name="T0" fmla="*/ 658517188 w 2467"/>
              <a:gd name="T1" fmla="*/ 2147483647 h 1475"/>
              <a:gd name="T2" fmla="*/ 239711548 w 2467"/>
              <a:gd name="T3" fmla="*/ 2147483647 h 1475"/>
              <a:gd name="T4" fmla="*/ 135009844 w 2467"/>
              <a:gd name="T5" fmla="*/ 2147483647 h 1475"/>
              <a:gd name="T6" fmla="*/ 119855774 w 2467"/>
              <a:gd name="T7" fmla="*/ 2147483647 h 1475"/>
              <a:gd name="T8" fmla="*/ 74393563 w 2467"/>
              <a:gd name="T9" fmla="*/ 2147483647 h 1475"/>
              <a:gd name="T10" fmla="*/ 59239492 w 2467"/>
              <a:gd name="T11" fmla="*/ 2147483647 h 1475"/>
              <a:gd name="T12" fmla="*/ 0 w 2467"/>
              <a:gd name="T13" fmla="*/ 2147483647 h 1475"/>
              <a:gd name="T14" fmla="*/ 44084248 w 2467"/>
              <a:gd name="T15" fmla="*/ 2147483647 h 1475"/>
              <a:gd name="T16" fmla="*/ 104701703 w 2467"/>
              <a:gd name="T17" fmla="*/ 2147483647 h 1475"/>
              <a:gd name="T18" fmla="*/ 224557477 w 2467"/>
              <a:gd name="T19" fmla="*/ 2147483647 h 1475"/>
              <a:gd name="T20" fmla="*/ 553815484 w 2467"/>
              <a:gd name="T21" fmla="*/ 2147483647 h 1475"/>
              <a:gd name="T22" fmla="*/ 793525858 w 2467"/>
              <a:gd name="T23" fmla="*/ 2147483647 h 1475"/>
              <a:gd name="T24" fmla="*/ 883073491 w 2467"/>
              <a:gd name="T25" fmla="*/ 2147483647 h 1475"/>
              <a:gd name="T26" fmla="*/ 793525858 w 2467"/>
              <a:gd name="T27" fmla="*/ 2147483647 h 1475"/>
              <a:gd name="T28" fmla="*/ 763217717 w 2467"/>
              <a:gd name="T29" fmla="*/ 2147483647 h 1475"/>
              <a:gd name="T30" fmla="*/ 673671258 w 2467"/>
              <a:gd name="T31" fmla="*/ 2147483647 h 1475"/>
              <a:gd name="T32" fmla="*/ 1166869287 w 2467"/>
              <a:gd name="T33" fmla="*/ 2147483647 h 1475"/>
              <a:gd name="T34" fmla="*/ 1602206960 w 2467"/>
              <a:gd name="T35" fmla="*/ 2112530872 h 1475"/>
              <a:gd name="T36" fmla="*/ 1706908664 w 2467"/>
              <a:gd name="T37" fmla="*/ 2037998160 h 1475"/>
              <a:gd name="T38" fmla="*/ 1870848686 w 2467"/>
              <a:gd name="T39" fmla="*/ 1909895968 h 1475"/>
              <a:gd name="T40" fmla="*/ 1960395145 w 2467"/>
              <a:gd name="T41" fmla="*/ 1809743734 h 1475"/>
              <a:gd name="T42" fmla="*/ 2051320741 w 2467"/>
              <a:gd name="T43" fmla="*/ 1758501636 h 1475"/>
              <a:gd name="T44" fmla="*/ 2147483647 w 2467"/>
              <a:gd name="T45" fmla="*/ 1607107304 h 1475"/>
              <a:gd name="T46" fmla="*/ 2147483647 w 2467"/>
              <a:gd name="T47" fmla="*/ 1455712972 h 1475"/>
              <a:gd name="T48" fmla="*/ 2147483647 w 2467"/>
              <a:gd name="T49" fmla="*/ 1329939688 h 1475"/>
              <a:gd name="T50" fmla="*/ 2147483647 w 2467"/>
              <a:gd name="T51" fmla="*/ 1253078068 h 1475"/>
              <a:gd name="T52" fmla="*/ 2147483647 w 2467"/>
              <a:gd name="T53" fmla="*/ 1101683736 h 1475"/>
              <a:gd name="T54" fmla="*/ 2147483647 w 2467"/>
              <a:gd name="T55" fmla="*/ 973581544 h 1475"/>
              <a:gd name="T56" fmla="*/ 2147483647 w 2467"/>
              <a:gd name="T57" fmla="*/ 899048832 h 1475"/>
              <a:gd name="T58" fmla="*/ 2147483647 w 2467"/>
              <a:gd name="T59" fmla="*/ 847808260 h 1475"/>
              <a:gd name="T60" fmla="*/ 2147483647 w 2467"/>
              <a:gd name="T61" fmla="*/ 645171830 h 1475"/>
              <a:gd name="T62" fmla="*/ 2147483647 w 2467"/>
              <a:gd name="T63" fmla="*/ 493777498 h 1475"/>
              <a:gd name="T64" fmla="*/ 2147483647 w 2467"/>
              <a:gd name="T65" fmla="*/ 316763643 h 1475"/>
              <a:gd name="T66" fmla="*/ 2147483647 w 2467"/>
              <a:gd name="T67" fmla="*/ 88507691 h 1475"/>
              <a:gd name="T68" fmla="*/ 2147483647 w 2467"/>
              <a:gd name="T69" fmla="*/ 214280974 h 1475"/>
              <a:gd name="T70" fmla="*/ 2147483647 w 2467"/>
              <a:gd name="T71" fmla="*/ 545019596 h 1475"/>
              <a:gd name="T72" fmla="*/ 2147483647 w 2467"/>
              <a:gd name="T73" fmla="*/ 645171830 h 1475"/>
              <a:gd name="T74" fmla="*/ 2147483647 w 2467"/>
              <a:gd name="T75" fmla="*/ 770945114 h 14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467"/>
              <a:gd name="T115" fmla="*/ 0 h 1475"/>
              <a:gd name="T116" fmla="*/ 2467 w 2467"/>
              <a:gd name="T117" fmla="*/ 1475 h 147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467" h="1475">
                <a:moveTo>
                  <a:pt x="478" y="1114"/>
                </a:moveTo>
                <a:cubicBezTo>
                  <a:pt x="217" y="1090"/>
                  <a:pt x="318" y="1105"/>
                  <a:pt x="174" y="1081"/>
                </a:cubicBezTo>
                <a:cubicBezTo>
                  <a:pt x="149" y="1085"/>
                  <a:pt x="121" y="1080"/>
                  <a:pt x="98" y="1092"/>
                </a:cubicBezTo>
                <a:cubicBezTo>
                  <a:pt x="88" y="1097"/>
                  <a:pt x="95" y="1117"/>
                  <a:pt x="87" y="1125"/>
                </a:cubicBezTo>
                <a:cubicBezTo>
                  <a:pt x="79" y="1133"/>
                  <a:pt x="65" y="1132"/>
                  <a:pt x="54" y="1136"/>
                </a:cubicBezTo>
                <a:cubicBezTo>
                  <a:pt x="50" y="1147"/>
                  <a:pt x="48" y="1158"/>
                  <a:pt x="43" y="1168"/>
                </a:cubicBezTo>
                <a:cubicBezTo>
                  <a:pt x="30" y="1191"/>
                  <a:pt x="0" y="1233"/>
                  <a:pt x="0" y="1233"/>
                </a:cubicBezTo>
                <a:cubicBezTo>
                  <a:pt x="11" y="1237"/>
                  <a:pt x="24" y="1236"/>
                  <a:pt x="32" y="1244"/>
                </a:cubicBezTo>
                <a:cubicBezTo>
                  <a:pt x="39" y="1252"/>
                  <a:pt x="67" y="1329"/>
                  <a:pt x="76" y="1342"/>
                </a:cubicBezTo>
                <a:cubicBezTo>
                  <a:pt x="98" y="1375"/>
                  <a:pt x="126" y="1406"/>
                  <a:pt x="163" y="1418"/>
                </a:cubicBezTo>
                <a:cubicBezTo>
                  <a:pt x="247" y="1475"/>
                  <a:pt x="274" y="1448"/>
                  <a:pt x="402" y="1440"/>
                </a:cubicBezTo>
                <a:cubicBezTo>
                  <a:pt x="463" y="1419"/>
                  <a:pt x="516" y="1384"/>
                  <a:pt x="576" y="1364"/>
                </a:cubicBezTo>
                <a:cubicBezTo>
                  <a:pt x="600" y="1327"/>
                  <a:pt x="627" y="1297"/>
                  <a:pt x="641" y="1255"/>
                </a:cubicBezTo>
                <a:cubicBezTo>
                  <a:pt x="621" y="1235"/>
                  <a:pt x="596" y="1221"/>
                  <a:pt x="576" y="1201"/>
                </a:cubicBezTo>
                <a:cubicBezTo>
                  <a:pt x="567" y="1192"/>
                  <a:pt x="564" y="1177"/>
                  <a:pt x="554" y="1168"/>
                </a:cubicBezTo>
                <a:cubicBezTo>
                  <a:pt x="534" y="1151"/>
                  <a:pt x="489" y="1125"/>
                  <a:pt x="489" y="1125"/>
                </a:cubicBezTo>
                <a:cubicBezTo>
                  <a:pt x="595" y="1052"/>
                  <a:pt x="733" y="1081"/>
                  <a:pt x="847" y="1005"/>
                </a:cubicBezTo>
                <a:cubicBezTo>
                  <a:pt x="947" y="938"/>
                  <a:pt x="1057" y="959"/>
                  <a:pt x="1163" y="907"/>
                </a:cubicBezTo>
                <a:cubicBezTo>
                  <a:pt x="1216" y="881"/>
                  <a:pt x="1191" y="891"/>
                  <a:pt x="1239" y="875"/>
                </a:cubicBezTo>
                <a:cubicBezTo>
                  <a:pt x="1278" y="848"/>
                  <a:pt x="1312" y="832"/>
                  <a:pt x="1358" y="820"/>
                </a:cubicBezTo>
                <a:cubicBezTo>
                  <a:pt x="1380" y="806"/>
                  <a:pt x="1400" y="789"/>
                  <a:pt x="1423" y="777"/>
                </a:cubicBezTo>
                <a:cubicBezTo>
                  <a:pt x="1444" y="767"/>
                  <a:pt x="1489" y="755"/>
                  <a:pt x="1489" y="755"/>
                </a:cubicBezTo>
                <a:cubicBezTo>
                  <a:pt x="1547" y="697"/>
                  <a:pt x="1494" y="743"/>
                  <a:pt x="1586" y="690"/>
                </a:cubicBezTo>
                <a:cubicBezTo>
                  <a:pt x="1679" y="636"/>
                  <a:pt x="1676" y="640"/>
                  <a:pt x="1793" y="625"/>
                </a:cubicBezTo>
                <a:cubicBezTo>
                  <a:pt x="1877" y="604"/>
                  <a:pt x="1868" y="618"/>
                  <a:pt x="1923" y="571"/>
                </a:cubicBezTo>
                <a:cubicBezTo>
                  <a:pt x="1935" y="561"/>
                  <a:pt x="1943" y="547"/>
                  <a:pt x="1956" y="538"/>
                </a:cubicBezTo>
                <a:cubicBezTo>
                  <a:pt x="2000" y="506"/>
                  <a:pt x="2061" y="499"/>
                  <a:pt x="2108" y="473"/>
                </a:cubicBezTo>
                <a:cubicBezTo>
                  <a:pt x="2138" y="456"/>
                  <a:pt x="2166" y="436"/>
                  <a:pt x="2195" y="418"/>
                </a:cubicBezTo>
                <a:cubicBezTo>
                  <a:pt x="2254" y="381"/>
                  <a:pt x="2201" y="409"/>
                  <a:pt x="2282" y="386"/>
                </a:cubicBezTo>
                <a:cubicBezTo>
                  <a:pt x="2304" y="380"/>
                  <a:pt x="2347" y="364"/>
                  <a:pt x="2347" y="364"/>
                </a:cubicBezTo>
                <a:cubicBezTo>
                  <a:pt x="2381" y="339"/>
                  <a:pt x="2427" y="318"/>
                  <a:pt x="2445" y="277"/>
                </a:cubicBezTo>
                <a:cubicBezTo>
                  <a:pt x="2454" y="256"/>
                  <a:pt x="2467" y="212"/>
                  <a:pt x="2467" y="212"/>
                </a:cubicBezTo>
                <a:cubicBezTo>
                  <a:pt x="2463" y="187"/>
                  <a:pt x="2463" y="160"/>
                  <a:pt x="2456" y="136"/>
                </a:cubicBezTo>
                <a:cubicBezTo>
                  <a:pt x="2441" y="87"/>
                  <a:pt x="2370" y="53"/>
                  <a:pt x="2326" y="38"/>
                </a:cubicBezTo>
                <a:cubicBezTo>
                  <a:pt x="2259" y="41"/>
                  <a:pt x="2097" y="0"/>
                  <a:pt x="2065" y="92"/>
                </a:cubicBezTo>
                <a:cubicBezTo>
                  <a:pt x="2069" y="139"/>
                  <a:pt x="2058" y="190"/>
                  <a:pt x="2076" y="234"/>
                </a:cubicBezTo>
                <a:cubicBezTo>
                  <a:pt x="2086" y="258"/>
                  <a:pt x="2119" y="263"/>
                  <a:pt x="2141" y="277"/>
                </a:cubicBezTo>
                <a:cubicBezTo>
                  <a:pt x="2221" y="330"/>
                  <a:pt x="2286" y="331"/>
                  <a:pt x="2380" y="331"/>
                </a:cubicBezTo>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58" name="Freeform 38"/>
          <p:cNvSpPr>
            <a:spLocks/>
          </p:cNvSpPr>
          <p:nvPr/>
        </p:nvSpPr>
        <p:spPr bwMode="auto">
          <a:xfrm>
            <a:off x="2794000" y="4191000"/>
            <a:ext cx="4140200" cy="1012825"/>
          </a:xfrm>
          <a:custGeom>
            <a:avLst/>
            <a:gdLst>
              <a:gd name="T0" fmla="*/ 921494873 w 3184"/>
              <a:gd name="T1" fmla="*/ 148690013 h 638"/>
              <a:gd name="T2" fmla="*/ 38888493 w 3184"/>
              <a:gd name="T3" fmla="*/ 148690013 h 638"/>
              <a:gd name="T4" fmla="*/ 76086578 w 3184"/>
              <a:gd name="T5" fmla="*/ 312499375 h 638"/>
              <a:gd name="T6" fmla="*/ 94686270 w 3184"/>
              <a:gd name="T7" fmla="*/ 423386250 h 638"/>
              <a:gd name="T8" fmla="*/ 150482747 w 3184"/>
              <a:gd name="T9" fmla="*/ 504031250 h 638"/>
              <a:gd name="T10" fmla="*/ 204588815 w 3184"/>
              <a:gd name="T11" fmla="*/ 667842200 h 638"/>
              <a:gd name="T12" fmla="*/ 535989460 w 3184"/>
              <a:gd name="T13" fmla="*/ 778729075 h 638"/>
              <a:gd name="T14" fmla="*/ 940094565 w 3184"/>
              <a:gd name="T15" fmla="*/ 751006563 h 638"/>
              <a:gd name="T16" fmla="*/ 1049997110 w 3184"/>
              <a:gd name="T17" fmla="*/ 642640638 h 638"/>
              <a:gd name="T18" fmla="*/ 1087195195 w 3184"/>
              <a:gd name="T19" fmla="*/ 395665325 h 638"/>
              <a:gd name="T20" fmla="*/ 977292650 w 3184"/>
              <a:gd name="T21" fmla="*/ 284778450 h 638"/>
              <a:gd name="T22" fmla="*/ 958692957 w 3184"/>
              <a:gd name="T23" fmla="*/ 204133450 h 638"/>
              <a:gd name="T24" fmla="*/ 958692957 w 3184"/>
              <a:gd name="T25" fmla="*/ 93246575 h 638"/>
              <a:gd name="T26" fmla="*/ 2147483647 w 3184"/>
              <a:gd name="T27" fmla="*/ 120967500 h 638"/>
              <a:gd name="T28" fmla="*/ 2147483647 w 3184"/>
              <a:gd name="T29" fmla="*/ 531753763 h 638"/>
              <a:gd name="T30" fmla="*/ 2147483647 w 3184"/>
              <a:gd name="T31" fmla="*/ 614918125 h 638"/>
              <a:gd name="T32" fmla="*/ 2147483647 w 3184"/>
              <a:gd name="T33" fmla="*/ 723285638 h 638"/>
              <a:gd name="T34" fmla="*/ 2147483647 w 3184"/>
              <a:gd name="T35" fmla="*/ 887095000 h 638"/>
              <a:gd name="T36" fmla="*/ 2147483647 w 3184"/>
              <a:gd name="T37" fmla="*/ 1053425313 h 638"/>
              <a:gd name="T38" fmla="*/ 2147483647 w 3184"/>
              <a:gd name="T39" fmla="*/ 1134070313 h 638"/>
              <a:gd name="T40" fmla="*/ 2147483647 w 3184"/>
              <a:gd name="T41" fmla="*/ 1106349388 h 638"/>
              <a:gd name="T42" fmla="*/ 2147483647 w 3184"/>
              <a:gd name="T43" fmla="*/ 997981875 h 638"/>
              <a:gd name="T44" fmla="*/ 2147483647 w 3184"/>
              <a:gd name="T45" fmla="*/ 861893438 h 638"/>
              <a:gd name="T46" fmla="*/ 2147483647 w 3184"/>
              <a:gd name="T47" fmla="*/ 834172513 h 638"/>
              <a:gd name="T48" fmla="*/ 2147483647 w 3184"/>
              <a:gd name="T49" fmla="*/ 778729075 h 638"/>
              <a:gd name="T50" fmla="*/ 2147483647 w 3184"/>
              <a:gd name="T51" fmla="*/ 914817513 h 638"/>
              <a:gd name="T52" fmla="*/ 2147483647 w 3184"/>
              <a:gd name="T53" fmla="*/ 1078626875 h 638"/>
              <a:gd name="T54" fmla="*/ 2147483647 w 3184"/>
              <a:gd name="T55" fmla="*/ 1244957188 h 638"/>
              <a:gd name="T56" fmla="*/ 2147483647 w 3184"/>
              <a:gd name="T57" fmla="*/ 1436489063 h 638"/>
              <a:gd name="T58" fmla="*/ 2147483647 w 3184"/>
              <a:gd name="T59" fmla="*/ 1600300013 h 638"/>
              <a:gd name="T60" fmla="*/ 2147483647 w 3184"/>
              <a:gd name="T61" fmla="*/ 1572577500 h 638"/>
              <a:gd name="T62" fmla="*/ 2147483647 w 3184"/>
              <a:gd name="T63" fmla="*/ 1353324700 h 638"/>
              <a:gd name="T64" fmla="*/ 2147483647 w 3184"/>
              <a:gd name="T65" fmla="*/ 970260950 h 638"/>
              <a:gd name="T66" fmla="*/ 2147483647 w 3184"/>
              <a:gd name="T67" fmla="*/ 1106349388 h 6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84"/>
              <a:gd name="T103" fmla="*/ 0 h 638"/>
              <a:gd name="T104" fmla="*/ 3184 w 3184"/>
              <a:gd name="T105" fmla="*/ 638 h 6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84" h="638">
                <a:moveTo>
                  <a:pt x="545" y="59"/>
                </a:moveTo>
                <a:cubicBezTo>
                  <a:pt x="367" y="0"/>
                  <a:pt x="382" y="1"/>
                  <a:pt x="23" y="59"/>
                </a:cubicBezTo>
                <a:cubicBezTo>
                  <a:pt x="0" y="63"/>
                  <a:pt x="39" y="102"/>
                  <a:pt x="45" y="124"/>
                </a:cubicBezTo>
                <a:cubicBezTo>
                  <a:pt x="49" y="139"/>
                  <a:pt x="48" y="155"/>
                  <a:pt x="56" y="168"/>
                </a:cubicBezTo>
                <a:cubicBezTo>
                  <a:pt x="64" y="181"/>
                  <a:pt x="78" y="189"/>
                  <a:pt x="89" y="200"/>
                </a:cubicBezTo>
                <a:cubicBezTo>
                  <a:pt x="95" y="219"/>
                  <a:pt x="101" y="253"/>
                  <a:pt x="121" y="265"/>
                </a:cubicBezTo>
                <a:cubicBezTo>
                  <a:pt x="173" y="297"/>
                  <a:pt x="261" y="301"/>
                  <a:pt x="317" y="309"/>
                </a:cubicBezTo>
                <a:cubicBezTo>
                  <a:pt x="397" y="305"/>
                  <a:pt x="477" y="312"/>
                  <a:pt x="556" y="298"/>
                </a:cubicBezTo>
                <a:cubicBezTo>
                  <a:pt x="582" y="293"/>
                  <a:pt x="621" y="255"/>
                  <a:pt x="621" y="255"/>
                </a:cubicBezTo>
                <a:cubicBezTo>
                  <a:pt x="631" y="226"/>
                  <a:pt x="672" y="186"/>
                  <a:pt x="643" y="157"/>
                </a:cubicBezTo>
                <a:cubicBezTo>
                  <a:pt x="624" y="138"/>
                  <a:pt x="578" y="113"/>
                  <a:pt x="578" y="113"/>
                </a:cubicBezTo>
                <a:cubicBezTo>
                  <a:pt x="574" y="102"/>
                  <a:pt x="574" y="90"/>
                  <a:pt x="567" y="81"/>
                </a:cubicBezTo>
                <a:cubicBezTo>
                  <a:pt x="536" y="43"/>
                  <a:pt x="510" y="75"/>
                  <a:pt x="567" y="37"/>
                </a:cubicBezTo>
                <a:cubicBezTo>
                  <a:pt x="1009" y="41"/>
                  <a:pt x="1451" y="41"/>
                  <a:pt x="1893" y="48"/>
                </a:cubicBezTo>
                <a:cubicBezTo>
                  <a:pt x="2199" y="53"/>
                  <a:pt x="2493" y="138"/>
                  <a:pt x="2784" y="211"/>
                </a:cubicBezTo>
                <a:cubicBezTo>
                  <a:pt x="2804" y="225"/>
                  <a:pt x="2830" y="229"/>
                  <a:pt x="2849" y="244"/>
                </a:cubicBezTo>
                <a:cubicBezTo>
                  <a:pt x="2863" y="255"/>
                  <a:pt x="2870" y="274"/>
                  <a:pt x="2882" y="287"/>
                </a:cubicBezTo>
                <a:cubicBezTo>
                  <a:pt x="2903" y="310"/>
                  <a:pt x="2947" y="352"/>
                  <a:pt x="2947" y="352"/>
                </a:cubicBezTo>
                <a:cubicBezTo>
                  <a:pt x="2954" y="374"/>
                  <a:pt x="2962" y="396"/>
                  <a:pt x="2969" y="418"/>
                </a:cubicBezTo>
                <a:cubicBezTo>
                  <a:pt x="2973" y="430"/>
                  <a:pt x="3001" y="443"/>
                  <a:pt x="2990" y="450"/>
                </a:cubicBezTo>
                <a:cubicBezTo>
                  <a:pt x="2975" y="460"/>
                  <a:pt x="2954" y="443"/>
                  <a:pt x="2936" y="439"/>
                </a:cubicBezTo>
                <a:cubicBezTo>
                  <a:pt x="2890" y="417"/>
                  <a:pt x="2840" y="419"/>
                  <a:pt x="2795" y="396"/>
                </a:cubicBezTo>
                <a:cubicBezTo>
                  <a:pt x="2723" y="359"/>
                  <a:pt x="2802" y="390"/>
                  <a:pt x="2729" y="342"/>
                </a:cubicBezTo>
                <a:cubicBezTo>
                  <a:pt x="2720" y="336"/>
                  <a:pt x="2707" y="336"/>
                  <a:pt x="2697" y="331"/>
                </a:cubicBezTo>
                <a:cubicBezTo>
                  <a:pt x="2685" y="325"/>
                  <a:pt x="2675" y="316"/>
                  <a:pt x="2664" y="309"/>
                </a:cubicBezTo>
                <a:cubicBezTo>
                  <a:pt x="2597" y="318"/>
                  <a:pt x="2556" y="311"/>
                  <a:pt x="2512" y="363"/>
                </a:cubicBezTo>
                <a:cubicBezTo>
                  <a:pt x="2490" y="389"/>
                  <a:pt x="2489" y="397"/>
                  <a:pt x="2479" y="428"/>
                </a:cubicBezTo>
                <a:cubicBezTo>
                  <a:pt x="2472" y="450"/>
                  <a:pt x="2458" y="494"/>
                  <a:pt x="2458" y="494"/>
                </a:cubicBezTo>
                <a:cubicBezTo>
                  <a:pt x="2477" y="550"/>
                  <a:pt x="2510" y="551"/>
                  <a:pt x="2566" y="570"/>
                </a:cubicBezTo>
                <a:cubicBezTo>
                  <a:pt x="2662" y="602"/>
                  <a:pt x="2747" y="622"/>
                  <a:pt x="2849" y="635"/>
                </a:cubicBezTo>
                <a:cubicBezTo>
                  <a:pt x="2954" y="631"/>
                  <a:pt x="3060" y="638"/>
                  <a:pt x="3164" y="624"/>
                </a:cubicBezTo>
                <a:cubicBezTo>
                  <a:pt x="3184" y="621"/>
                  <a:pt x="3174" y="573"/>
                  <a:pt x="3164" y="537"/>
                </a:cubicBezTo>
                <a:cubicBezTo>
                  <a:pt x="3148" y="481"/>
                  <a:pt x="3137" y="418"/>
                  <a:pt x="3088" y="385"/>
                </a:cubicBezTo>
                <a:cubicBezTo>
                  <a:pt x="3044" y="389"/>
                  <a:pt x="2958" y="370"/>
                  <a:pt x="2958" y="439"/>
                </a:cubicBezTo>
              </a:path>
            </a:pathLst>
          </a:custGeom>
          <a:noFill/>
          <a:ln w="5715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539" name="Text Box 39"/>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172</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6356"/>
                                        </p:tgtEl>
                                        <p:attrNameLst>
                                          <p:attrName>style.visibility</p:attrName>
                                        </p:attrNameLst>
                                      </p:cBhvr>
                                      <p:to>
                                        <p:strVal val="visible"/>
                                      </p:to>
                                    </p:set>
                                    <p:animEffect transition="in" filter="wipe(down)">
                                      <p:cBhvr>
                                        <p:cTn id="7" dur="500"/>
                                        <p:tgtEl>
                                          <p:spTgt spid="563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6358"/>
                                        </p:tgtEl>
                                        <p:attrNameLst>
                                          <p:attrName>style.visibility</p:attrName>
                                        </p:attrNameLst>
                                      </p:cBhvr>
                                      <p:to>
                                        <p:strVal val="visible"/>
                                      </p:to>
                                    </p:set>
                                    <p:animEffect transition="in" filter="wipe(down)">
                                      <p:cBhvr>
                                        <p:cTn id="12" dur="500"/>
                                        <p:tgtEl>
                                          <p:spTgt spid="563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6357"/>
                                        </p:tgtEl>
                                        <p:attrNameLst>
                                          <p:attrName>style.visibility</p:attrName>
                                        </p:attrNameLst>
                                      </p:cBhvr>
                                      <p:to>
                                        <p:strVal val="visible"/>
                                      </p:to>
                                    </p:set>
                                    <p:animEffect transition="in" filter="wipe(down)">
                                      <p:cBhvr>
                                        <p:cTn id="17" dur="500"/>
                                        <p:tgtEl>
                                          <p:spTgt spid="56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56" grpId="0" animBg="1"/>
      <p:bldP spid="56357" grpId="0" animBg="1"/>
      <p:bldP spid="5635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p>
        </p:txBody>
      </p:sp>
      <p:sp>
        <p:nvSpPr>
          <p:cNvPr id="59395" name="Rectangle 3"/>
          <p:cNvSpPr>
            <a:spLocks noGrp="1" noChangeArrowheads="1"/>
          </p:cNvSpPr>
          <p:nvPr>
            <p:ph type="body" idx="1"/>
          </p:nvPr>
        </p:nvSpPr>
        <p:spPr>
          <a:xfrm>
            <a:off x="3962400" y="1447800"/>
            <a:ext cx="5181600" cy="4572000"/>
          </a:xfrm>
        </p:spPr>
        <p:txBody>
          <a:bodyPr/>
          <a:lstStyle/>
          <a:p>
            <a:pPr marL="609600" indent="-609600" eaLnBrk="1" hangingPunct="1">
              <a:defRPr/>
            </a:pPr>
            <a:r>
              <a:rPr lang="en-US">
                <a:latin typeface="Arial" charset="0"/>
                <a:ea typeface="ＭＳ Ｐゴシック" charset="0"/>
                <a:cs typeface="ＭＳ Ｐゴシック" charset="0"/>
              </a:rPr>
              <a:t>Earliest non-Christian witness to the historicity of Jesus Christ</a:t>
            </a:r>
          </a:p>
          <a:p>
            <a:pPr marL="609600" indent="-609600" eaLnBrk="1" hangingPunct="1">
              <a:buFont typeface="Wingdings" charset="0"/>
              <a:buNone/>
              <a:defRPr/>
            </a:pPr>
            <a:endParaRPr lang="en-US">
              <a:latin typeface="Arial" charset="0"/>
              <a:ea typeface="ＭＳ Ｐゴシック" charset="0"/>
              <a:cs typeface="ＭＳ Ｐゴシック" charset="0"/>
            </a:endParaRPr>
          </a:p>
          <a:p>
            <a:pPr marL="609600" indent="-609600" eaLnBrk="1" hangingPunct="1">
              <a:defRPr/>
            </a:pPr>
            <a:r>
              <a:rPr lang="en-US">
                <a:latin typeface="Arial" charset="0"/>
                <a:ea typeface="ＭＳ Ｐゴシック" charset="0"/>
                <a:cs typeface="ＭＳ Ｐゴシック" charset="0"/>
              </a:rPr>
              <a:t>Most important source for NT Backgrounds</a:t>
            </a:r>
          </a:p>
        </p:txBody>
      </p:sp>
      <p:sp>
        <p:nvSpPr>
          <p:cNvPr id="59396"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smtClean="0">
                <a:solidFill>
                  <a:schemeClr val="tx2"/>
                </a:solidFill>
                <a:effectLst>
                  <a:outerShdw blurRad="38100" dist="38100" dir="2700000" algn="tl">
                    <a:srgbClr val="000000"/>
                  </a:outerShdw>
                </a:effectLst>
              </a:rPr>
              <a:t>Uninspired Jewish Writings</a:t>
            </a:r>
          </a:p>
        </p:txBody>
      </p:sp>
      <p:sp>
        <p:nvSpPr>
          <p:cNvPr id="59397" name="Rectangle 5"/>
          <p:cNvSpPr>
            <a:spLocks noGrp="1" noChangeArrowheads="1"/>
          </p:cNvSpPr>
          <p:nvPr>
            <p:ph type="title"/>
          </p:nvPr>
        </p:nvSpPr>
        <p:spPr>
          <a:xfrm>
            <a:off x="1905000" y="0"/>
            <a:ext cx="7239000" cy="1143000"/>
          </a:xfrm>
        </p:spPr>
        <p:txBody>
          <a:bodyPr/>
          <a:lstStyle/>
          <a:p>
            <a:pPr algn="r" eaLnBrk="1" hangingPunct="1">
              <a:defRPr/>
            </a:pPr>
            <a:r>
              <a:rPr lang="en-US">
                <a:latin typeface="Arial" charset="0"/>
                <a:ea typeface="ＭＳ Ｐゴシック" charset="0"/>
                <a:cs typeface="ＭＳ Ｐゴシック" charset="0"/>
              </a:rPr>
              <a:t>Signifikansi Josephus</a:t>
            </a:r>
          </a:p>
        </p:txBody>
      </p:sp>
      <p:pic>
        <p:nvPicPr>
          <p:cNvPr id="237573" name="Picture 6" descr="joseph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19200"/>
            <a:ext cx="2997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4" name="Text Box 7"/>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172</a:t>
            </a:r>
          </a:p>
        </p:txBody>
      </p:sp>
      <p:pic>
        <p:nvPicPr>
          <p:cNvPr id="59400" name="Picture 8" descr="High Priest0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7475" y="914400"/>
            <a:ext cx="4937125"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10" descr="Antony &amp; Octavi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4238" y="914400"/>
            <a:ext cx="3255962"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3" name="Picture 11" descr="Hero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3373438"/>
            <a:ext cx="3128963" cy="394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4" name="Picture 12" descr="Gethsemane"/>
          <p:cNvPicPr>
            <a:picLocks noChangeAspect="1" noChangeArrowheads="1"/>
          </p:cNvPicPr>
          <p:nvPr/>
        </p:nvPicPr>
        <p:blipFill>
          <a:blip r:embed="rId7">
            <a:extLst>
              <a:ext uri="{28A0092B-C50C-407E-A947-70E740481C1C}">
                <a14:useLocalDpi xmlns:a14="http://schemas.microsoft.com/office/drawing/2010/main" val="0"/>
              </a:ext>
            </a:extLst>
          </a:blip>
          <a:srcRect l="14999" r="58334"/>
          <a:stretch>
            <a:fillRect/>
          </a:stretch>
        </p:blipFill>
        <p:spPr bwMode="auto">
          <a:xfrm>
            <a:off x="-76200" y="0"/>
            <a:ext cx="2438400" cy="756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9" descr="Pilat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57825" y="2782888"/>
            <a:ext cx="3762375" cy="437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5" name="Picture 13" descr="High Priest0001"/>
          <p:cNvPicPr>
            <a:picLocks noChangeAspect="1" noChangeArrowheads="1"/>
          </p:cNvPicPr>
          <p:nvPr/>
        </p:nvPicPr>
        <p:blipFill>
          <a:blip r:embed="rId9">
            <a:extLst>
              <a:ext uri="{28A0092B-C50C-407E-A947-70E740481C1C}">
                <a14:useLocalDpi xmlns:a14="http://schemas.microsoft.com/office/drawing/2010/main" val="0"/>
              </a:ext>
            </a:extLst>
          </a:blip>
          <a:srcRect r="50000" b="62088"/>
          <a:stretch>
            <a:fillRect/>
          </a:stretch>
        </p:blipFill>
        <p:spPr bwMode="auto">
          <a:xfrm>
            <a:off x="-152400" y="4229100"/>
            <a:ext cx="2719388"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afterEffect">
                                  <p:stCondLst>
                                    <p:cond delay="0"/>
                                  </p:stCondLst>
                                  <p:childTnLst>
                                    <p:set>
                                      <p:cBhvr>
                                        <p:cTn id="6" dur="1" fill="hold">
                                          <p:stCondLst>
                                            <p:cond delay="499"/>
                                          </p:stCondLst>
                                        </p:cTn>
                                        <p:tgtEl>
                                          <p:spTgt spid="59395"/>
                                        </p:tgtEl>
                                        <p:attrNameLst>
                                          <p:attrName>style.visibility</p:attrName>
                                        </p:attrNameLst>
                                      </p:cBhvr>
                                      <p:to>
                                        <p:strVal val="visible"/>
                                      </p:to>
                                    </p:set>
                                    <p:anim to="" calcmode="lin" valueType="num">
                                      <p:cBhvr>
                                        <p:cTn id="7" dur="1" fill="hold"/>
                                        <p:tgtEl>
                                          <p:spTgt spid="59395"/>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9400"/>
                                        </p:tgtEl>
                                        <p:attrNameLst>
                                          <p:attrName>style.visibility</p:attrName>
                                        </p:attrNameLst>
                                      </p:cBhvr>
                                      <p:to>
                                        <p:strVal val="visible"/>
                                      </p:to>
                                    </p:set>
                                    <p:animEffect transition="in" filter="dissolve">
                                      <p:cBhvr>
                                        <p:cTn id="12" dur="500"/>
                                        <p:tgtEl>
                                          <p:spTgt spid="59400"/>
                                        </p:tgtEl>
                                      </p:cBhvr>
                                    </p:animEffect>
                                  </p:childTnLst>
                                </p:cTn>
                              </p:par>
                            </p:childTnLst>
                          </p:cTn>
                        </p:par>
                        <p:par>
                          <p:cTn id="13" fill="hold" nodeType="afterGroup">
                            <p:stCondLst>
                              <p:cond delay="500"/>
                            </p:stCondLst>
                            <p:childTnLst>
                              <p:par>
                                <p:cTn id="14" presetID="9" presetClass="entr" presetSubtype="0" fill="hold" nodeType="afterEffect">
                                  <p:stCondLst>
                                    <p:cond delay="3000"/>
                                  </p:stCondLst>
                                  <p:childTnLst>
                                    <p:set>
                                      <p:cBhvr>
                                        <p:cTn id="15" dur="1" fill="hold">
                                          <p:stCondLst>
                                            <p:cond delay="0"/>
                                          </p:stCondLst>
                                        </p:cTn>
                                        <p:tgtEl>
                                          <p:spTgt spid="59402"/>
                                        </p:tgtEl>
                                        <p:attrNameLst>
                                          <p:attrName>style.visibility</p:attrName>
                                        </p:attrNameLst>
                                      </p:cBhvr>
                                      <p:to>
                                        <p:strVal val="visible"/>
                                      </p:to>
                                    </p:set>
                                    <p:animEffect transition="in" filter="dissolve">
                                      <p:cBhvr>
                                        <p:cTn id="16" dur="500"/>
                                        <p:tgtEl>
                                          <p:spTgt spid="59402"/>
                                        </p:tgtEl>
                                      </p:cBhvr>
                                    </p:animEffect>
                                  </p:childTnLst>
                                </p:cTn>
                              </p:par>
                            </p:childTnLst>
                          </p:cTn>
                        </p:par>
                        <p:par>
                          <p:cTn id="17" fill="hold" nodeType="afterGroup">
                            <p:stCondLst>
                              <p:cond delay="4000"/>
                            </p:stCondLst>
                            <p:childTnLst>
                              <p:par>
                                <p:cTn id="18" presetID="9" presetClass="entr" presetSubtype="0" fill="hold" nodeType="afterEffect">
                                  <p:stCondLst>
                                    <p:cond delay="3000"/>
                                  </p:stCondLst>
                                  <p:childTnLst>
                                    <p:set>
                                      <p:cBhvr>
                                        <p:cTn id="19" dur="1" fill="hold">
                                          <p:stCondLst>
                                            <p:cond delay="0"/>
                                          </p:stCondLst>
                                        </p:cTn>
                                        <p:tgtEl>
                                          <p:spTgt spid="59403"/>
                                        </p:tgtEl>
                                        <p:attrNameLst>
                                          <p:attrName>style.visibility</p:attrName>
                                        </p:attrNameLst>
                                      </p:cBhvr>
                                      <p:to>
                                        <p:strVal val="visible"/>
                                      </p:to>
                                    </p:set>
                                    <p:animEffect transition="in" filter="dissolve">
                                      <p:cBhvr>
                                        <p:cTn id="20" dur="500"/>
                                        <p:tgtEl>
                                          <p:spTgt spid="59403"/>
                                        </p:tgtEl>
                                      </p:cBhvr>
                                    </p:animEffect>
                                  </p:childTnLst>
                                </p:cTn>
                              </p:par>
                            </p:childTnLst>
                          </p:cTn>
                        </p:par>
                        <p:par>
                          <p:cTn id="21" fill="hold" nodeType="afterGroup">
                            <p:stCondLst>
                              <p:cond delay="7500"/>
                            </p:stCondLst>
                            <p:childTnLst>
                              <p:par>
                                <p:cTn id="22" presetID="9" presetClass="entr" presetSubtype="0" fill="hold" nodeType="afterEffect">
                                  <p:stCondLst>
                                    <p:cond delay="3000"/>
                                  </p:stCondLst>
                                  <p:childTnLst>
                                    <p:set>
                                      <p:cBhvr>
                                        <p:cTn id="23" dur="1" fill="hold">
                                          <p:stCondLst>
                                            <p:cond delay="0"/>
                                          </p:stCondLst>
                                        </p:cTn>
                                        <p:tgtEl>
                                          <p:spTgt spid="59401"/>
                                        </p:tgtEl>
                                        <p:attrNameLst>
                                          <p:attrName>style.visibility</p:attrName>
                                        </p:attrNameLst>
                                      </p:cBhvr>
                                      <p:to>
                                        <p:strVal val="visible"/>
                                      </p:to>
                                    </p:set>
                                    <p:animEffect transition="in" filter="dissolve">
                                      <p:cBhvr>
                                        <p:cTn id="24" dur="500"/>
                                        <p:tgtEl>
                                          <p:spTgt spid="59401"/>
                                        </p:tgtEl>
                                      </p:cBhvr>
                                    </p:animEffect>
                                  </p:childTnLst>
                                </p:cTn>
                              </p:par>
                            </p:childTnLst>
                          </p:cTn>
                        </p:par>
                        <p:par>
                          <p:cTn id="25" fill="hold" nodeType="afterGroup">
                            <p:stCondLst>
                              <p:cond delay="11000"/>
                            </p:stCondLst>
                            <p:childTnLst>
                              <p:par>
                                <p:cTn id="26" presetID="9" presetClass="entr" presetSubtype="0" fill="hold" nodeType="afterEffect">
                                  <p:stCondLst>
                                    <p:cond delay="3000"/>
                                  </p:stCondLst>
                                  <p:childTnLst>
                                    <p:set>
                                      <p:cBhvr>
                                        <p:cTn id="27" dur="1" fill="hold">
                                          <p:stCondLst>
                                            <p:cond delay="0"/>
                                          </p:stCondLst>
                                        </p:cTn>
                                        <p:tgtEl>
                                          <p:spTgt spid="59405"/>
                                        </p:tgtEl>
                                        <p:attrNameLst>
                                          <p:attrName>style.visibility</p:attrName>
                                        </p:attrNameLst>
                                      </p:cBhvr>
                                      <p:to>
                                        <p:strVal val="visible"/>
                                      </p:to>
                                    </p:set>
                                    <p:animEffect transition="in" filter="dissolve">
                                      <p:cBhvr>
                                        <p:cTn id="28" dur="500"/>
                                        <p:tgtEl>
                                          <p:spTgt spid="59405"/>
                                        </p:tgtEl>
                                      </p:cBhvr>
                                    </p:animEffect>
                                  </p:childTnLst>
                                </p:cTn>
                              </p:par>
                            </p:childTnLst>
                          </p:cTn>
                        </p:par>
                        <p:par>
                          <p:cTn id="29" fill="hold" nodeType="afterGroup">
                            <p:stCondLst>
                              <p:cond delay="14500"/>
                            </p:stCondLst>
                            <p:childTnLst>
                              <p:par>
                                <p:cTn id="30" presetID="9" presetClass="entr" presetSubtype="0" fill="hold" nodeType="afterEffect">
                                  <p:stCondLst>
                                    <p:cond delay="3000"/>
                                  </p:stCondLst>
                                  <p:childTnLst>
                                    <p:set>
                                      <p:cBhvr>
                                        <p:cTn id="31" dur="1" fill="hold">
                                          <p:stCondLst>
                                            <p:cond delay="0"/>
                                          </p:stCondLst>
                                        </p:cTn>
                                        <p:tgtEl>
                                          <p:spTgt spid="59404"/>
                                        </p:tgtEl>
                                        <p:attrNameLst>
                                          <p:attrName>style.visibility</p:attrName>
                                        </p:attrNameLst>
                                      </p:cBhvr>
                                      <p:to>
                                        <p:strVal val="visible"/>
                                      </p:to>
                                    </p:set>
                                    <p:animEffect transition="in" filter="dissolve">
                                      <p:cBhvr>
                                        <p:cTn id="32" dur="500"/>
                                        <p:tgtEl>
                                          <p:spTgt spid="59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5867400" y="152400"/>
            <a:ext cx="3048000" cy="1858963"/>
          </a:xfrm>
        </p:spPr>
        <p:txBody>
          <a:bodyPr/>
          <a:lstStyle/>
          <a:p>
            <a:pPr eaLnBrk="1" hangingPunct="1">
              <a:defRPr/>
            </a:pPr>
            <a:r>
              <a:rPr lang="en-US" sz="3600">
                <a:latin typeface="Arial" charset="0"/>
                <a:ea typeface="ＭＳ Ｐゴシック" charset="0"/>
                <a:cs typeface="ＭＳ Ｐゴシック" charset="0"/>
              </a:rPr>
              <a:t>Pengepungan Yerusalem (AD 70)</a:t>
            </a:r>
          </a:p>
        </p:txBody>
      </p:sp>
      <p:pic>
        <p:nvPicPr>
          <p:cNvPr id="239618" name="Picture 3" descr="Jerusalem AD 70"/>
          <p:cNvPicPr>
            <a:picLocks noChangeAspect="1" noChangeArrowheads="1"/>
          </p:cNvPicPr>
          <p:nvPr/>
        </p:nvPicPr>
        <p:blipFill>
          <a:blip r:embed="rId3">
            <a:extLst>
              <a:ext uri="{28A0092B-C50C-407E-A947-70E740481C1C}">
                <a14:useLocalDpi xmlns:a14="http://schemas.microsoft.com/office/drawing/2010/main" val="0"/>
              </a:ext>
            </a:extLst>
          </a:blip>
          <a:srcRect b="40475"/>
          <a:stretch>
            <a:fillRect/>
          </a:stretch>
        </p:blipFill>
        <p:spPr bwMode="auto">
          <a:xfrm>
            <a:off x="0" y="1016000"/>
            <a:ext cx="5562600"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19" name="Picture 4" descr="Jerusalem AD 70"/>
          <p:cNvPicPr>
            <a:picLocks noChangeAspect="1" noChangeArrowheads="1"/>
          </p:cNvPicPr>
          <p:nvPr/>
        </p:nvPicPr>
        <p:blipFill>
          <a:blip r:embed="rId3">
            <a:extLst>
              <a:ext uri="{28A0092B-C50C-407E-A947-70E740481C1C}">
                <a14:useLocalDpi xmlns:a14="http://schemas.microsoft.com/office/drawing/2010/main" val="0"/>
              </a:ext>
            </a:extLst>
          </a:blip>
          <a:srcRect t="58730" r="48244" b="2380"/>
          <a:stretch>
            <a:fillRect/>
          </a:stretch>
        </p:blipFill>
        <p:spPr bwMode="auto">
          <a:xfrm>
            <a:off x="5565775" y="2057400"/>
            <a:ext cx="357822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20" name="Text Box 5"/>
          <p:cNvSpPr txBox="1">
            <a:spLocks noChangeArrowheads="1"/>
          </p:cNvSpPr>
          <p:nvPr/>
        </p:nvSpPr>
        <p:spPr bwMode="auto">
          <a:xfrm>
            <a:off x="0" y="6553200"/>
            <a:ext cx="9144000" cy="304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solidFill>
                  <a:schemeClr val="tx2"/>
                </a:solidFill>
                <a:latin typeface="Garamond" charset="0"/>
              </a:rPr>
              <a:t>Leen &amp; Kathleen Ritmeyer, </a:t>
            </a:r>
            <a:r>
              <a:rPr lang="ja-JP" altLang="en-US" sz="1400" b="1">
                <a:solidFill>
                  <a:schemeClr val="tx2"/>
                </a:solidFill>
                <a:latin typeface="Garamond" charset="0"/>
              </a:rPr>
              <a:t>“</a:t>
            </a:r>
            <a:r>
              <a:rPr lang="en-US" altLang="ja-JP" sz="1400" b="1">
                <a:solidFill>
                  <a:schemeClr val="tx2"/>
                </a:solidFill>
                <a:latin typeface="Garamond" charset="0"/>
              </a:rPr>
              <a:t>Akeldama: Potter</a:t>
            </a:r>
            <a:r>
              <a:rPr lang="ja-JP" altLang="en-US" sz="1400" b="1">
                <a:solidFill>
                  <a:schemeClr val="tx2"/>
                </a:solidFill>
                <a:latin typeface="Garamond" charset="0"/>
              </a:rPr>
              <a:t>’</a:t>
            </a:r>
            <a:r>
              <a:rPr lang="en-US" altLang="ja-JP" sz="1400" b="1">
                <a:solidFill>
                  <a:schemeClr val="tx2"/>
                </a:solidFill>
                <a:latin typeface="Garamond" charset="0"/>
              </a:rPr>
              <a:t>s Field or High Priest</a:t>
            </a:r>
            <a:r>
              <a:rPr lang="ja-JP" altLang="en-US" sz="1400" b="1">
                <a:solidFill>
                  <a:schemeClr val="tx2"/>
                </a:solidFill>
                <a:latin typeface="Garamond" charset="0"/>
              </a:rPr>
              <a:t>’</a:t>
            </a:r>
            <a:r>
              <a:rPr lang="en-US" altLang="ja-JP" sz="1400" b="1">
                <a:solidFill>
                  <a:schemeClr val="tx2"/>
                </a:solidFill>
                <a:latin typeface="Garamond" charset="0"/>
              </a:rPr>
              <a:t>s Tomb?</a:t>
            </a:r>
            <a:r>
              <a:rPr lang="ja-JP" altLang="en-US" sz="1400" b="1">
                <a:solidFill>
                  <a:schemeClr val="tx2"/>
                </a:solidFill>
                <a:latin typeface="Garamond" charset="0"/>
              </a:rPr>
              <a:t>”</a:t>
            </a:r>
            <a:r>
              <a:rPr lang="en-US" altLang="ja-JP" sz="1400" b="1">
                <a:solidFill>
                  <a:schemeClr val="tx2"/>
                </a:solidFill>
                <a:latin typeface="Garamond" charset="0"/>
              </a:rPr>
              <a:t> </a:t>
            </a:r>
            <a:r>
              <a:rPr lang="en-US" altLang="ja-JP" sz="1400" b="1" i="1">
                <a:solidFill>
                  <a:schemeClr val="tx2"/>
                </a:solidFill>
                <a:latin typeface="Garamond" charset="0"/>
              </a:rPr>
              <a:t>BAR</a:t>
            </a:r>
            <a:r>
              <a:rPr lang="en-US" altLang="ja-JP" sz="1400" b="1">
                <a:solidFill>
                  <a:schemeClr val="tx2"/>
                </a:solidFill>
                <a:latin typeface="Garamond" charset="0"/>
              </a:rPr>
              <a:t> 20 (Nov/Dec 94): 34</a:t>
            </a:r>
            <a:endParaRPr lang="en-US" sz="1400" b="1">
              <a:solidFill>
                <a:schemeClr val="tx2"/>
              </a:solidFill>
              <a:latin typeface="Garamond" charset="0"/>
            </a:endParaRP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p>
        </p:txBody>
      </p:sp>
      <p:sp>
        <p:nvSpPr>
          <p:cNvPr id="77827" name="Rectangle 3"/>
          <p:cNvSpPr>
            <a:spLocks noGrp="1" noChangeArrowheads="1"/>
          </p:cNvSpPr>
          <p:nvPr>
            <p:ph type="body" idx="1"/>
          </p:nvPr>
        </p:nvSpPr>
        <p:spPr>
          <a:xfrm>
            <a:off x="3962400" y="1447800"/>
            <a:ext cx="5181600" cy="4572000"/>
          </a:xfrm>
        </p:spPr>
        <p:txBody>
          <a:bodyPr/>
          <a:lstStyle/>
          <a:p>
            <a:pPr marL="609600" indent="-609600" eaLnBrk="1" hangingPunct="1">
              <a:defRPr/>
            </a:pPr>
            <a:r>
              <a:rPr lang="en-US">
                <a:latin typeface="Arial" charset="0"/>
                <a:ea typeface="ＭＳ Ｐゴシック" charset="0"/>
                <a:cs typeface="ＭＳ Ｐゴシック" charset="0"/>
              </a:rPr>
              <a:t>Saksi non-Kristen mula-mula terhadap sejarah Yesus Kristus</a:t>
            </a:r>
          </a:p>
          <a:p>
            <a:pPr marL="609600" indent="-609600" eaLnBrk="1" hangingPunct="1">
              <a:buFont typeface="Wingdings" charset="0"/>
              <a:buNone/>
              <a:defRPr/>
            </a:pPr>
            <a:endParaRPr lang="en-US">
              <a:latin typeface="Arial" charset="0"/>
              <a:ea typeface="ＭＳ Ｐゴシック" charset="0"/>
              <a:cs typeface="ＭＳ Ｐゴシック" charset="0"/>
            </a:endParaRPr>
          </a:p>
          <a:p>
            <a:pPr marL="609600" indent="-609600" eaLnBrk="1" hangingPunct="1">
              <a:defRPr/>
            </a:pPr>
            <a:r>
              <a:rPr lang="en-US">
                <a:latin typeface="Arial" charset="0"/>
                <a:ea typeface="ＭＳ Ｐゴシック" charset="0"/>
                <a:cs typeface="ＭＳ Ｐゴシック" charset="0"/>
              </a:rPr>
              <a:t>Sumber penting bagi latar belakang PB</a:t>
            </a:r>
          </a:p>
          <a:p>
            <a:pPr marL="609600" indent="-609600" eaLnBrk="1" hangingPunct="1">
              <a:defRPr/>
            </a:pPr>
            <a:r>
              <a:rPr lang="en-US">
                <a:latin typeface="Arial" charset="0"/>
                <a:ea typeface="ＭＳ Ｐゴシック" charset="0"/>
                <a:cs typeface="ＭＳ Ｐゴシック" charset="0"/>
              </a:rPr>
              <a:t>Kehidupan Yahudi yang paling baik</a:t>
            </a:r>
          </a:p>
        </p:txBody>
      </p:sp>
      <p:sp>
        <p:nvSpPr>
          <p:cNvPr id="77828"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smtClean="0">
                <a:solidFill>
                  <a:schemeClr val="tx2"/>
                </a:solidFill>
                <a:effectLst>
                  <a:outerShdw blurRad="38100" dist="38100" dir="2700000" algn="tl">
                    <a:srgbClr val="000000"/>
                  </a:outerShdw>
                </a:effectLst>
              </a:rPr>
              <a:t>Uninspired Jewish Writings</a:t>
            </a:r>
          </a:p>
        </p:txBody>
      </p:sp>
      <p:sp>
        <p:nvSpPr>
          <p:cNvPr id="77829" name="Rectangle 5"/>
          <p:cNvSpPr>
            <a:spLocks noGrp="1" noChangeArrowheads="1"/>
          </p:cNvSpPr>
          <p:nvPr>
            <p:ph type="title"/>
          </p:nvPr>
        </p:nvSpPr>
        <p:spPr>
          <a:xfrm>
            <a:off x="1981200" y="0"/>
            <a:ext cx="7239000" cy="1143000"/>
          </a:xfrm>
        </p:spPr>
        <p:txBody>
          <a:bodyPr/>
          <a:lstStyle/>
          <a:p>
            <a:pPr algn="r" eaLnBrk="1" hangingPunct="1">
              <a:defRPr/>
            </a:pPr>
            <a:r>
              <a:rPr lang="en-US">
                <a:latin typeface="Arial" charset="0"/>
                <a:ea typeface="ＭＳ Ｐゴシック" charset="0"/>
                <a:cs typeface="ＭＳ Ｐゴシック" charset="0"/>
              </a:rPr>
              <a:t>Signifikansi Josephus</a:t>
            </a:r>
          </a:p>
        </p:txBody>
      </p:sp>
      <p:sp>
        <p:nvSpPr>
          <p:cNvPr id="241669" name="Text Box 7"/>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172</a:t>
            </a:r>
          </a:p>
        </p:txBody>
      </p:sp>
      <p:grpSp>
        <p:nvGrpSpPr>
          <p:cNvPr id="241670" name="Group 10"/>
          <p:cNvGrpSpPr>
            <a:grpSpLocks/>
          </p:cNvGrpSpPr>
          <p:nvPr/>
        </p:nvGrpSpPr>
        <p:grpSpPr bwMode="auto">
          <a:xfrm>
            <a:off x="0" y="0"/>
            <a:ext cx="2852738" cy="6858000"/>
            <a:chOff x="27" y="0"/>
            <a:chExt cx="1797" cy="4320"/>
          </a:xfrm>
        </p:grpSpPr>
        <p:pic>
          <p:nvPicPr>
            <p:cNvPr id="241671" name="Picture 8" descr="Living Jesus Syllabus"/>
            <p:cNvPicPr>
              <a:picLocks noChangeAspect="1" noChangeArrowheads="1"/>
            </p:cNvPicPr>
            <p:nvPr/>
          </p:nvPicPr>
          <p:blipFill>
            <a:blip r:embed="rId3">
              <a:extLst>
                <a:ext uri="{28A0092B-C50C-407E-A947-70E740481C1C}">
                  <a14:useLocalDpi xmlns:a14="http://schemas.microsoft.com/office/drawing/2010/main" val="0"/>
                </a:ext>
              </a:extLst>
            </a:blip>
            <a:srcRect t="15794" r="57976" b="7881"/>
            <a:stretch>
              <a:fillRect/>
            </a:stretch>
          </p:blipFill>
          <p:spPr bwMode="auto">
            <a:xfrm>
              <a:off x="27" y="0"/>
              <a:ext cx="1797"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2" name="Picture 9" descr="Living Jesus Syllabus"/>
            <p:cNvPicPr>
              <a:picLocks noChangeAspect="1" noChangeArrowheads="1"/>
            </p:cNvPicPr>
            <p:nvPr/>
          </p:nvPicPr>
          <p:blipFill>
            <a:blip r:embed="rId3">
              <a:extLst>
                <a:ext uri="{28A0092B-C50C-407E-A947-70E740481C1C}">
                  <a14:useLocalDpi xmlns:a14="http://schemas.microsoft.com/office/drawing/2010/main" val="0"/>
                </a:ext>
              </a:extLst>
            </a:blip>
            <a:srcRect l="15715" t="15794" r="68570" b="74030"/>
            <a:stretch>
              <a:fillRect/>
            </a:stretch>
          </p:blipFill>
          <p:spPr bwMode="auto">
            <a:xfrm>
              <a:off x="1152" y="0"/>
              <a:ext cx="67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defRPr/>
            </a:pPr>
            <a:endParaRPr lang="en-US"/>
          </a:p>
        </p:txBody>
      </p:sp>
      <p:pic>
        <p:nvPicPr>
          <p:cNvPr id="243714" name="Picture 6" descr="historical docu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066800"/>
            <a:ext cx="4148138"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body" idx="1"/>
          </p:nvPr>
        </p:nvSpPr>
        <p:spPr>
          <a:xfrm>
            <a:off x="5105400" y="1219200"/>
            <a:ext cx="3962400" cy="5410200"/>
          </a:xfrm>
        </p:spPr>
        <p:txBody>
          <a:bodyPr/>
          <a:lstStyle/>
          <a:p>
            <a:pPr marL="609600" indent="-609600" eaLnBrk="1" hangingPunct="1">
              <a:defRPr/>
            </a:pPr>
            <a:r>
              <a:rPr lang="en-US">
                <a:latin typeface="Arial" charset="0"/>
                <a:ea typeface="ＭＳ Ｐゴシック" charset="0"/>
                <a:cs typeface="ＭＳ Ｐゴシック" charset="0"/>
              </a:rPr>
              <a:t>GDS adalah penemuan sastra yang paling ekstensif tentang Alkitab </a:t>
            </a:r>
          </a:p>
          <a:p>
            <a:pPr marL="609600" indent="-609600" eaLnBrk="1" hangingPunct="1">
              <a:defRPr/>
            </a:pPr>
            <a:r>
              <a:rPr lang="en-US">
                <a:latin typeface="Arial" charset="0"/>
                <a:ea typeface="ＭＳ Ｐゴシック" charset="0"/>
                <a:cs typeface="ＭＳ Ｐゴシック" charset="0"/>
              </a:rPr>
              <a:t>Karena itu kita akan membahas di sesi berikutnya</a:t>
            </a:r>
          </a:p>
        </p:txBody>
      </p:sp>
      <p:sp>
        <p:nvSpPr>
          <p:cNvPr id="28676"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smtClean="0">
                <a:solidFill>
                  <a:schemeClr val="tx2"/>
                </a:solidFill>
                <a:effectLst>
                  <a:outerShdw blurRad="38100" dist="38100" dir="2700000" algn="tl">
                    <a:srgbClr val="000000"/>
                  </a:outerShdw>
                </a:effectLst>
              </a:rPr>
              <a:t>Uninspired Jewish Writings</a:t>
            </a:r>
          </a:p>
        </p:txBody>
      </p:sp>
      <p:sp>
        <p:nvSpPr>
          <p:cNvPr id="28677" name="Rectangle 5"/>
          <p:cNvSpPr>
            <a:spLocks noGrp="1" noChangeArrowheads="1"/>
          </p:cNvSpPr>
          <p:nvPr>
            <p:ph type="title"/>
          </p:nvPr>
        </p:nvSpPr>
        <p:spPr>
          <a:xfrm>
            <a:off x="1066800" y="152400"/>
            <a:ext cx="6248400" cy="1246188"/>
          </a:xfrm>
        </p:spPr>
        <p:txBody>
          <a:bodyPr/>
          <a:lstStyle/>
          <a:p>
            <a:pPr algn="l" eaLnBrk="1" hangingPunct="1">
              <a:defRPr/>
            </a:pPr>
            <a:r>
              <a:rPr lang="en-US">
                <a:latin typeface="Arial" charset="0"/>
                <a:ea typeface="ＭＳ Ｐゴシック" charset="0"/>
                <a:cs typeface="ＭＳ Ｐゴシック" charset="0"/>
              </a:rPr>
              <a:t>5. Gulungan Dead Sea</a:t>
            </a:r>
          </a:p>
        </p:txBody>
      </p:sp>
      <p:sp>
        <p:nvSpPr>
          <p:cNvPr id="243718" name="Text Box 7"/>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174</a:t>
            </a: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4" descr="tombofchrist2"/>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745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p:cNvSpPr>
            <a:spLocks noGrp="1" noChangeArrowheads="1"/>
          </p:cNvSpPr>
          <p:nvPr>
            <p:ph type="title"/>
          </p:nvPr>
        </p:nvSpPr>
        <p:spPr>
          <a:xfrm>
            <a:off x="6172200" y="457200"/>
            <a:ext cx="2667000" cy="1371600"/>
          </a:xfrm>
        </p:spPr>
        <p:txBody>
          <a:bodyPr/>
          <a:lstStyle/>
          <a:p>
            <a:pPr eaLnBrk="1" hangingPunct="1">
              <a:defRPr/>
            </a:pPr>
            <a:r>
              <a:rPr lang="en-US" sz="4000">
                <a:latin typeface="Arial" charset="0"/>
                <a:ea typeface="ＭＳ Ｐゴシック" charset="0"/>
                <a:cs typeface="ＭＳ Ｐゴシック" charset="0"/>
              </a:rPr>
              <a:t>Sastra Kristen</a:t>
            </a:r>
          </a:p>
        </p:txBody>
      </p:sp>
      <p:sp>
        <p:nvSpPr>
          <p:cNvPr id="22531" name="Rectangle 3"/>
          <p:cNvSpPr>
            <a:spLocks noGrp="1" noChangeArrowheads="1"/>
          </p:cNvSpPr>
          <p:nvPr>
            <p:ph type="body" idx="1"/>
          </p:nvPr>
        </p:nvSpPr>
        <p:spPr>
          <a:xfrm>
            <a:off x="0" y="0"/>
            <a:ext cx="5105400" cy="1828800"/>
          </a:xfrm>
        </p:spPr>
        <p:txBody>
          <a:bodyPr/>
          <a:lstStyle/>
          <a:p>
            <a:pPr eaLnBrk="1" hangingPunct="1">
              <a:defRPr/>
            </a:pPr>
            <a:r>
              <a:rPr lang="en-US" i="1">
                <a:latin typeface="Arial" charset="0"/>
                <a:ea typeface="ＭＳ Ｐゴシック" charset="0"/>
                <a:cs typeface="ＭＳ Ｐゴシック" charset="0"/>
              </a:rPr>
              <a:t>The Didache</a:t>
            </a:r>
          </a:p>
          <a:p>
            <a:pPr eaLnBrk="1" hangingPunct="1">
              <a:defRPr/>
            </a:pPr>
            <a:r>
              <a:rPr lang="en-US" i="1">
                <a:latin typeface="Arial" charset="0"/>
                <a:ea typeface="ＭＳ Ｐゴシック" charset="0"/>
                <a:cs typeface="ＭＳ Ｐゴシック" charset="0"/>
              </a:rPr>
              <a:t>The Epistle of Barnabas</a:t>
            </a:r>
          </a:p>
          <a:p>
            <a:pPr eaLnBrk="1" hangingPunct="1">
              <a:defRPr/>
            </a:pPr>
            <a:r>
              <a:rPr lang="en-US" i="1">
                <a:latin typeface="Arial" charset="0"/>
                <a:ea typeface="ＭＳ Ｐゴシック" charset="0"/>
                <a:cs typeface="ＭＳ Ｐゴシック" charset="0"/>
              </a:rPr>
              <a:t>The Apostolic Fathers</a:t>
            </a:r>
          </a:p>
        </p:txBody>
      </p:sp>
      <p:sp>
        <p:nvSpPr>
          <p:cNvPr id="245764" name="Text Box 5"/>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186</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to="" calcmode="lin" valueType="num">
                                      <p:cBhvr>
                                        <p:cTn id="7" dur="1" fill="hold"/>
                                        <p:tgtEl>
                                          <p:spTgt spid="22531">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2531">
                                            <p:txEl>
                                              <p:pRg st="1" end="1"/>
                                            </p:txEl>
                                          </p:spTgt>
                                        </p:tgtEl>
                                        <p:attrNameLst>
                                          <p:attrName>style.visibility</p:attrName>
                                        </p:attrNameLst>
                                      </p:cBhvr>
                                      <p:to>
                                        <p:strVal val="visible"/>
                                      </p:to>
                                    </p:set>
                                    <p:anim to="" calcmode="lin" valueType="num">
                                      <p:cBhvr>
                                        <p:cTn id="12" dur="1" fill="hold"/>
                                        <p:tgtEl>
                                          <p:spTgt spid="22531">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2531">
                                            <p:txEl>
                                              <p:pRg st="2" end="2"/>
                                            </p:txEl>
                                          </p:spTgt>
                                        </p:tgtEl>
                                        <p:attrNameLst>
                                          <p:attrName>style.visibility</p:attrName>
                                        </p:attrNameLst>
                                      </p:cBhvr>
                                      <p:to>
                                        <p:strVal val="visible"/>
                                      </p:to>
                                    </p:set>
                                    <p:anim to="" calcmode="lin" valueType="num">
                                      <p:cBhvr>
                                        <p:cTn id="17" dur="1" fill="hold"/>
                                        <p:tgtEl>
                                          <p:spTgt spid="22531">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7810" name="Picture 2" descr="Didiche"/>
          <p:cNvPicPr>
            <a:picLocks noChangeAspect="1" noChangeArrowheads="1"/>
          </p:cNvPicPr>
          <p:nvPr/>
        </p:nvPicPr>
        <p:blipFill>
          <a:blip r:embed="rId3">
            <a:lum bright="-6000"/>
            <a:extLst>
              <a:ext uri="{28A0092B-C50C-407E-A947-70E740481C1C}">
                <a14:useLocalDpi xmlns:a14="http://schemas.microsoft.com/office/drawing/2010/main" val="0"/>
              </a:ext>
            </a:extLst>
          </a:blip>
          <a:srcRect l="6601" t="11705" r="8771" b="59613"/>
          <a:stretch>
            <a:fillRect/>
          </a:stretch>
        </p:blipFill>
        <p:spPr bwMode="auto">
          <a:xfrm>
            <a:off x="0" y="2057400"/>
            <a:ext cx="9144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Rectangle 3"/>
          <p:cNvSpPr>
            <a:spLocks noGrp="1" noChangeArrowheads="1"/>
          </p:cNvSpPr>
          <p:nvPr>
            <p:ph type="ctrTitle"/>
          </p:nvPr>
        </p:nvSpPr>
        <p:spPr>
          <a:xfrm>
            <a:off x="685800" y="228600"/>
            <a:ext cx="7772400" cy="762000"/>
          </a:xfrm>
          <a:effectLst>
            <a:outerShdw blurRad="63500" dist="35921" dir="2700000" algn="ctr" rotWithShape="0">
              <a:srgbClr val="000000">
                <a:alpha val="74998"/>
              </a:srgbClr>
            </a:outerShdw>
          </a:effectLst>
        </p:spPr>
        <p:txBody>
          <a:bodyPr/>
          <a:lstStyle/>
          <a:p>
            <a:pPr eaLnBrk="1" hangingPunct="1">
              <a:defRPr/>
            </a:pPr>
            <a:r>
              <a:rPr lang="en-US">
                <a:solidFill>
                  <a:schemeClr val="bg1"/>
                </a:solidFill>
                <a:latin typeface="Arial" charset="0"/>
                <a:ea typeface="Osaka" charset="0"/>
                <a:cs typeface="Osaka" charset="0"/>
              </a:rPr>
              <a:t>Ajaran Didache (</a:t>
            </a:r>
            <a:r>
              <a:rPr lang="ja-JP" altLang="en-US">
                <a:solidFill>
                  <a:schemeClr val="bg1"/>
                </a:solidFill>
                <a:latin typeface="Arial" charset="0"/>
                <a:ea typeface="Osaka" charset="0"/>
                <a:cs typeface="Osaka" charset="0"/>
              </a:rPr>
              <a:t>“</a:t>
            </a:r>
            <a:r>
              <a:rPr lang="en-US">
                <a:solidFill>
                  <a:schemeClr val="bg1"/>
                </a:solidFill>
                <a:latin typeface="Arial" charset="0"/>
                <a:ea typeface="Osaka" charset="0"/>
                <a:cs typeface="Osaka" charset="0"/>
              </a:rPr>
              <a:t>Teaching</a:t>
            </a:r>
            <a:r>
              <a:rPr lang="ja-JP" altLang="en-US">
                <a:solidFill>
                  <a:schemeClr val="bg1"/>
                </a:solidFill>
                <a:latin typeface="Arial" charset="0"/>
                <a:ea typeface="Osaka" charset="0"/>
                <a:cs typeface="Osaka" charset="0"/>
              </a:rPr>
              <a:t>”</a:t>
            </a:r>
            <a:r>
              <a:rPr lang="en-US">
                <a:solidFill>
                  <a:schemeClr val="bg1"/>
                </a:solidFill>
                <a:latin typeface="Arial" charset="0"/>
                <a:ea typeface="Osaka" charset="0"/>
                <a:cs typeface="Osaka" charset="0"/>
              </a:rPr>
              <a:t>)</a:t>
            </a:r>
          </a:p>
        </p:txBody>
      </p:sp>
      <p:sp>
        <p:nvSpPr>
          <p:cNvPr id="247812" name="Text Box 5"/>
          <p:cNvSpPr txBox="1">
            <a:spLocks noChangeArrowheads="1"/>
          </p:cNvSpPr>
          <p:nvPr/>
        </p:nvSpPr>
        <p:spPr bwMode="auto">
          <a:xfrm>
            <a:off x="83820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ea typeface="Osaka" charset="0"/>
                <a:cs typeface="Osaka" charset="0"/>
              </a:rPr>
              <a:t>186</a:t>
            </a:r>
          </a:p>
        </p:txBody>
      </p:sp>
      <p:sp>
        <p:nvSpPr>
          <p:cNvPr id="247813" name="Text Box 6"/>
          <p:cNvSpPr txBox="1">
            <a:spLocks noChangeArrowheads="1"/>
          </p:cNvSpPr>
          <p:nvPr/>
        </p:nvSpPr>
        <p:spPr bwMode="auto">
          <a:xfrm>
            <a:off x="1752600" y="914400"/>
            <a:ext cx="5043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i="1">
                <a:solidFill>
                  <a:schemeClr val="bg1"/>
                </a:solidFill>
                <a:ea typeface="Osaka" charset="0"/>
                <a:cs typeface="Osaka" charset="0"/>
              </a:rPr>
              <a:t>Guide mula-mula ke ajaran gereja</a:t>
            </a:r>
          </a:p>
        </p:txBody>
      </p:sp>
      <p:pic>
        <p:nvPicPr>
          <p:cNvPr id="247814" name="Picture 7" descr="Didiche"/>
          <p:cNvPicPr>
            <a:picLocks noChangeAspect="1" noChangeArrowheads="1"/>
          </p:cNvPicPr>
          <p:nvPr/>
        </p:nvPicPr>
        <p:blipFill>
          <a:blip r:embed="rId3">
            <a:lum bright="-6000"/>
            <a:extLst>
              <a:ext uri="{28A0092B-C50C-407E-A947-70E740481C1C}">
                <a14:useLocalDpi xmlns:a14="http://schemas.microsoft.com/office/drawing/2010/main" val="0"/>
              </a:ext>
            </a:extLst>
          </a:blip>
          <a:srcRect l="6601" t="9419" r="26402" b="88568"/>
          <a:stretch>
            <a:fillRect/>
          </a:stretch>
        </p:blipFill>
        <p:spPr bwMode="auto">
          <a:xfrm>
            <a:off x="-228600" y="6456363"/>
            <a:ext cx="95250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3" name="Rectangle 9"/>
          <p:cNvSpPr>
            <a:spLocks noChangeArrowheads="1"/>
          </p:cNvSpPr>
          <p:nvPr/>
        </p:nvSpPr>
        <p:spPr bwMode="auto">
          <a:xfrm>
            <a:off x="-228600" y="2057400"/>
            <a:ext cx="9753600" cy="4419600"/>
          </a:xfrm>
          <a:prstGeom prst="rect">
            <a:avLst/>
          </a:prstGeom>
          <a:gradFill rotWithShape="0">
            <a:gsLst>
              <a:gs pos="0">
                <a:schemeClr val="tx2">
                  <a:alpha val="70000"/>
                </a:schemeClr>
              </a:gs>
              <a:gs pos="100000">
                <a:schemeClr val="tx1">
                  <a:alpha val="67000"/>
                </a:schemeClr>
              </a:gs>
            </a:gsLst>
            <a:lin ang="5400000" scaled="1"/>
          </a:gradFill>
          <a:ln w="9525">
            <a:solidFill>
              <a:schemeClr val="tx1"/>
            </a:solidFill>
            <a:miter lim="800000"/>
            <a:headEnd/>
            <a:tailEnd/>
          </a:ln>
        </p:spPr>
        <p:txBody>
          <a:bodyPr wrap="none" anchor="ctr"/>
          <a:lstStyle/>
          <a:p>
            <a:endParaRPr lang="en-US">
              <a:ea typeface="Osaka" charset="0"/>
              <a:cs typeface="Osaka" charset="0"/>
            </a:endParaRPr>
          </a:p>
        </p:txBody>
      </p:sp>
      <p:sp>
        <p:nvSpPr>
          <p:cNvPr id="113672" name="Text Box 8"/>
          <p:cNvSpPr txBox="1">
            <a:spLocks noChangeArrowheads="1"/>
          </p:cNvSpPr>
          <p:nvPr/>
        </p:nvSpPr>
        <p:spPr bwMode="auto">
          <a:xfrm>
            <a:off x="304800" y="2311400"/>
            <a:ext cx="8610600" cy="308133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marL="227013" indent="-227013">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defRPr/>
            </a:pPr>
            <a:r>
              <a:rPr lang="en-US" sz="2800" b="1" smtClean="0">
                <a:solidFill>
                  <a:schemeClr val="bg1"/>
                </a:solidFill>
                <a:ea typeface="Osaka" charset="0"/>
                <a:cs typeface="Osaka" charset="0"/>
              </a:rPr>
              <a:t>Baptis dengan aliran air (7.1)</a:t>
            </a:r>
          </a:p>
          <a:p>
            <a:pPr>
              <a:buFontTx/>
              <a:buChar char="•"/>
              <a:defRPr/>
            </a:pPr>
            <a:r>
              <a:rPr lang="en-US" sz="2800" b="1" smtClean="0">
                <a:solidFill>
                  <a:schemeClr val="bg1"/>
                </a:solidFill>
                <a:ea typeface="Osaka" charset="0"/>
                <a:cs typeface="Osaka" charset="0"/>
              </a:rPr>
              <a:t>Pertama baptis dengan menuang air ke kepala tiga kali (7.3)</a:t>
            </a:r>
          </a:p>
          <a:p>
            <a:pPr>
              <a:buFontTx/>
              <a:buChar char="•"/>
              <a:defRPr/>
            </a:pPr>
            <a:r>
              <a:rPr lang="en-US" sz="2800" b="1" smtClean="0">
                <a:solidFill>
                  <a:schemeClr val="bg1"/>
                </a:solidFill>
                <a:ea typeface="Osaka" charset="0"/>
                <a:cs typeface="Osaka" charset="0"/>
              </a:rPr>
              <a:t>Jika misionaris tinggal 3 hari dia nabi palsu (11.5)</a:t>
            </a:r>
          </a:p>
          <a:p>
            <a:pPr>
              <a:buFontTx/>
              <a:buChar char="•"/>
              <a:defRPr/>
            </a:pPr>
            <a:r>
              <a:rPr lang="en-US" sz="2800" b="1" smtClean="0">
                <a:solidFill>
                  <a:schemeClr val="bg1"/>
                </a:solidFill>
                <a:ea typeface="Osaka" charset="0"/>
                <a:cs typeface="Osaka" charset="0"/>
              </a:rPr>
              <a:t>Kebaktian hari Minggu atau Hari Tuhan (14.1)</a:t>
            </a:r>
          </a:p>
          <a:p>
            <a:pPr>
              <a:buFontTx/>
              <a:buChar char="•"/>
              <a:defRPr/>
            </a:pPr>
            <a:r>
              <a:rPr lang="ja-JP" altLang="en-US" sz="2800" b="1" smtClean="0">
                <a:solidFill>
                  <a:schemeClr val="bg1"/>
                </a:solidFill>
                <a:ea typeface="Osaka" charset="0"/>
                <a:cs typeface="Osaka" charset="0"/>
              </a:rPr>
              <a:t>“</a:t>
            </a:r>
            <a:r>
              <a:rPr lang="en-US" sz="2800" b="1" smtClean="0">
                <a:solidFill>
                  <a:schemeClr val="bg1"/>
                </a:solidFill>
                <a:ea typeface="Osaka" charset="0"/>
                <a:cs typeface="Osaka" charset="0"/>
              </a:rPr>
              <a:t>Tunjuk bishop dan dekan sendiri</a:t>
            </a:r>
            <a:r>
              <a:rPr lang="ja-JP" altLang="en-US" sz="2800" b="1" smtClean="0">
                <a:solidFill>
                  <a:schemeClr val="bg1"/>
                </a:solidFill>
                <a:ea typeface="Osaka" charset="0"/>
                <a:cs typeface="Osaka" charset="0"/>
              </a:rPr>
              <a:t>”</a:t>
            </a:r>
            <a:r>
              <a:rPr lang="en-US" sz="2800" b="1" smtClean="0">
                <a:solidFill>
                  <a:schemeClr val="bg1"/>
                </a:solidFill>
                <a:ea typeface="Osaka" charset="0"/>
                <a:cs typeface="Osaka" charset="0"/>
              </a:rPr>
              <a:t> (15.1)</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3673"/>
                                        </p:tgtEl>
                                        <p:attrNameLst>
                                          <p:attrName>style.visibility</p:attrName>
                                        </p:attrNameLst>
                                      </p:cBhvr>
                                      <p:to>
                                        <p:strVal val="visible"/>
                                      </p:to>
                                    </p:set>
                                    <p:animEffect transition="in" filter="wipe(down)">
                                      <p:cBhvr>
                                        <p:cTn id="7" dur="500"/>
                                        <p:tgtEl>
                                          <p:spTgt spid="1136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3672">
                                            <p:txEl>
                                              <p:pRg st="0" end="0"/>
                                            </p:txEl>
                                          </p:spTgt>
                                        </p:tgtEl>
                                        <p:attrNameLst>
                                          <p:attrName>style.visibility</p:attrName>
                                        </p:attrNameLst>
                                      </p:cBhvr>
                                      <p:to>
                                        <p:strVal val="visible"/>
                                      </p:to>
                                    </p:set>
                                    <p:animEffect transition="in" filter="wipe(down)">
                                      <p:cBhvr>
                                        <p:cTn id="12" dur="500"/>
                                        <p:tgtEl>
                                          <p:spTgt spid="11367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3672">
                                            <p:txEl>
                                              <p:pRg st="1" end="1"/>
                                            </p:txEl>
                                          </p:spTgt>
                                        </p:tgtEl>
                                        <p:attrNameLst>
                                          <p:attrName>style.visibility</p:attrName>
                                        </p:attrNameLst>
                                      </p:cBhvr>
                                      <p:to>
                                        <p:strVal val="visible"/>
                                      </p:to>
                                    </p:set>
                                    <p:animEffect transition="in" filter="wipe(down)">
                                      <p:cBhvr>
                                        <p:cTn id="17" dur="500"/>
                                        <p:tgtEl>
                                          <p:spTgt spid="11367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3672">
                                            <p:txEl>
                                              <p:pRg st="2" end="2"/>
                                            </p:txEl>
                                          </p:spTgt>
                                        </p:tgtEl>
                                        <p:attrNameLst>
                                          <p:attrName>style.visibility</p:attrName>
                                        </p:attrNameLst>
                                      </p:cBhvr>
                                      <p:to>
                                        <p:strVal val="visible"/>
                                      </p:to>
                                    </p:set>
                                    <p:animEffect transition="in" filter="wipe(down)">
                                      <p:cBhvr>
                                        <p:cTn id="22" dur="500"/>
                                        <p:tgtEl>
                                          <p:spTgt spid="113672">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3672">
                                            <p:txEl>
                                              <p:pRg st="3" end="3"/>
                                            </p:txEl>
                                          </p:spTgt>
                                        </p:tgtEl>
                                        <p:attrNameLst>
                                          <p:attrName>style.visibility</p:attrName>
                                        </p:attrNameLst>
                                      </p:cBhvr>
                                      <p:to>
                                        <p:strVal val="visible"/>
                                      </p:to>
                                    </p:set>
                                    <p:animEffect transition="in" filter="wipe(down)">
                                      <p:cBhvr>
                                        <p:cTn id="27" dur="500"/>
                                        <p:tgtEl>
                                          <p:spTgt spid="113672">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3672">
                                            <p:txEl>
                                              <p:pRg st="4" end="4"/>
                                            </p:txEl>
                                          </p:spTgt>
                                        </p:tgtEl>
                                        <p:attrNameLst>
                                          <p:attrName>style.visibility</p:attrName>
                                        </p:attrNameLst>
                                      </p:cBhvr>
                                      <p:to>
                                        <p:strVal val="visible"/>
                                      </p:to>
                                    </p:set>
                                    <p:animEffect transition="in" filter="wipe(down)">
                                      <p:cBhvr>
                                        <p:cTn id="32" dur="500"/>
                                        <p:tgtEl>
                                          <p:spTgt spid="11367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3" grpId="0" animBg="1"/>
      <p:bldP spid="113672"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defRPr/>
            </a:pPr>
            <a:r>
              <a:rPr lang="en-US">
                <a:latin typeface="Tahoma" charset="0"/>
                <a:ea typeface="ＭＳ Ｐゴシック" charset="0"/>
                <a:cs typeface="ＭＳ Ｐゴシック" charset="0"/>
              </a:rPr>
              <a:t>Sastra Gnostik</a:t>
            </a:r>
          </a:p>
        </p:txBody>
      </p:sp>
      <p:sp>
        <p:nvSpPr>
          <p:cNvPr id="23555" name="Rectangle 3"/>
          <p:cNvSpPr>
            <a:spLocks noGrp="1" noChangeArrowheads="1"/>
          </p:cNvSpPr>
          <p:nvPr>
            <p:ph type="body" idx="1"/>
          </p:nvPr>
        </p:nvSpPr>
        <p:spPr>
          <a:xfrm>
            <a:off x="2438400" y="1981200"/>
            <a:ext cx="6858000" cy="1295400"/>
          </a:xfrm>
        </p:spPr>
        <p:txBody>
          <a:bodyPr/>
          <a:lstStyle/>
          <a:p>
            <a:pPr eaLnBrk="1" hangingPunct="1">
              <a:defRPr/>
            </a:pPr>
            <a:r>
              <a:rPr lang="en-US">
                <a:latin typeface="Tahoma" charset="0"/>
                <a:ea typeface="ＭＳ Ｐゴシック" charset="0"/>
                <a:cs typeface="ＭＳ Ｐゴシック" charset="0"/>
              </a:rPr>
              <a:t>Apocrypha PB (AD 100-600)</a:t>
            </a:r>
          </a:p>
          <a:p>
            <a:pPr eaLnBrk="1" hangingPunct="1">
              <a:defRPr/>
            </a:pPr>
            <a:r>
              <a:rPr lang="en-US">
                <a:latin typeface="Tahoma" charset="0"/>
                <a:ea typeface="ＭＳ Ｐゴシック" charset="0"/>
                <a:cs typeface="ＭＳ Ｐゴシック" charset="0"/>
              </a:rPr>
              <a:t>Injil Thomas </a:t>
            </a:r>
          </a:p>
        </p:txBody>
      </p:sp>
      <p:sp>
        <p:nvSpPr>
          <p:cNvPr id="249859" name="Text Box 4"/>
          <p:cNvSpPr txBox="1">
            <a:spLocks noChangeArrowheads="1"/>
          </p:cNvSpPr>
          <p:nvPr/>
        </p:nvSpPr>
        <p:spPr bwMode="auto">
          <a:xfrm>
            <a:off x="83820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186</a:t>
            </a:r>
            <a:endParaRPr lang="en-US" sz="2000" b="1"/>
          </a:p>
        </p:txBody>
      </p:sp>
      <p:pic>
        <p:nvPicPr>
          <p:cNvPr id="23560" name="Picture 8" descr="Feng Shu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271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6"/>
          <p:cNvSpPr txBox="1">
            <a:spLocks noChangeArrowheads="1"/>
          </p:cNvSpPr>
          <p:nvPr/>
        </p:nvSpPr>
        <p:spPr bwMode="auto">
          <a:xfrm rot="-1669184">
            <a:off x="762000" y="1447800"/>
            <a:ext cx="5715000"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700">
                <a:solidFill>
                  <a:srgbClr val="FF0000"/>
                </a:solidFill>
                <a:latin typeface="Impact" charset="0"/>
              </a:rPr>
              <a:t>Ditolak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3560"/>
                                        </p:tgtEl>
                                        <p:attrNameLst>
                                          <p:attrName>style.visibility</p:attrName>
                                        </p:attrNameLst>
                                      </p:cBhvr>
                                      <p:to>
                                        <p:strVal val="visible"/>
                                      </p:to>
                                    </p:set>
                                    <p:anim calcmode="lin" valueType="num">
                                      <p:cBhvr>
                                        <p:cTn id="7" dur="1000" fill="hold"/>
                                        <p:tgtEl>
                                          <p:spTgt spid="23560"/>
                                        </p:tgtEl>
                                        <p:attrNameLst>
                                          <p:attrName>ppt_w</p:attrName>
                                        </p:attrNameLst>
                                      </p:cBhvr>
                                      <p:tavLst>
                                        <p:tav tm="0">
                                          <p:val>
                                            <p:fltVal val="0"/>
                                          </p:val>
                                        </p:tav>
                                        <p:tav tm="100000">
                                          <p:val>
                                            <p:strVal val="#ppt_w"/>
                                          </p:val>
                                        </p:tav>
                                      </p:tavLst>
                                    </p:anim>
                                    <p:anim calcmode="lin" valueType="num">
                                      <p:cBhvr>
                                        <p:cTn id="8" dur="1000" fill="hold"/>
                                        <p:tgtEl>
                                          <p:spTgt spid="23560"/>
                                        </p:tgtEl>
                                        <p:attrNameLst>
                                          <p:attrName>ppt_h</p:attrName>
                                        </p:attrNameLst>
                                      </p:cBhvr>
                                      <p:tavLst>
                                        <p:tav tm="0">
                                          <p:val>
                                            <p:fltVal val="0"/>
                                          </p:val>
                                        </p:tav>
                                        <p:tav tm="100000">
                                          <p:val>
                                            <p:strVal val="#ppt_h"/>
                                          </p:val>
                                        </p:tav>
                                      </p:tavLst>
                                    </p:anim>
                                    <p:anim calcmode="lin" valueType="num">
                                      <p:cBhvr>
                                        <p:cTn id="9" dur="1000" fill="hold"/>
                                        <p:tgtEl>
                                          <p:spTgt spid="235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23558"/>
                                        </p:tgtEl>
                                        <p:attrNameLst>
                                          <p:attrName>style.visibility</p:attrName>
                                        </p:attrNameLst>
                                      </p:cBhvr>
                                      <p:to>
                                        <p:strVal val="visible"/>
                                      </p:to>
                                    </p:set>
                                    <p:animEffect transition="in" filter="fade">
                                      <p:cBhvr>
                                        <p:cTn id="15" dur="500"/>
                                        <p:tgtEl>
                                          <p:spTgt spid="23558"/>
                                        </p:tgtEl>
                                      </p:cBhvr>
                                    </p:animEffect>
                                    <p:anim calcmode="lin" valueType="num">
                                      <p:cBhvr>
                                        <p:cTn id="16" dur="500" fill="hold"/>
                                        <p:tgtEl>
                                          <p:spTgt spid="23558"/>
                                        </p:tgtEl>
                                        <p:attrNameLst>
                                          <p:attrName>style.rotation</p:attrName>
                                        </p:attrNameLst>
                                      </p:cBhvr>
                                      <p:tavLst>
                                        <p:tav tm="0">
                                          <p:val>
                                            <p:fltVal val="720"/>
                                          </p:val>
                                        </p:tav>
                                        <p:tav tm="100000">
                                          <p:val>
                                            <p:fltVal val="0"/>
                                          </p:val>
                                        </p:tav>
                                      </p:tavLst>
                                    </p:anim>
                                    <p:anim calcmode="lin" valueType="num">
                                      <p:cBhvr>
                                        <p:cTn id="17" dur="500" fill="hold"/>
                                        <p:tgtEl>
                                          <p:spTgt spid="23558"/>
                                        </p:tgtEl>
                                        <p:attrNameLst>
                                          <p:attrName>ppt_h</p:attrName>
                                        </p:attrNameLst>
                                      </p:cBhvr>
                                      <p:tavLst>
                                        <p:tav tm="0">
                                          <p:val>
                                            <p:fltVal val="0"/>
                                          </p:val>
                                        </p:tav>
                                        <p:tav tm="100000">
                                          <p:val>
                                            <p:strVal val="#ppt_h"/>
                                          </p:val>
                                        </p:tav>
                                      </p:tavLst>
                                    </p:anim>
                                    <p:anim calcmode="lin" valueType="num">
                                      <p:cBhvr>
                                        <p:cTn id="18" dur="500" fill="hold"/>
                                        <p:tgtEl>
                                          <p:spTgt spid="2355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a:xfrm>
            <a:off x="76200" y="76200"/>
            <a:ext cx="7696200" cy="941388"/>
          </a:xfrm>
        </p:spPr>
        <p:txBody>
          <a:bodyPr/>
          <a:lstStyle/>
          <a:p>
            <a:pPr algn="l" eaLnBrk="1" hangingPunct="1">
              <a:defRPr/>
            </a:pPr>
            <a:r>
              <a:rPr lang="en-US" sz="4000">
                <a:latin typeface="Arial" charset="0"/>
                <a:ea typeface="ＭＳ Ｐゴシック" charset="0"/>
                <a:cs typeface="ＭＳ Ｐゴシック" charset="0"/>
              </a:rPr>
              <a:t>Apocrypha PB: 18 Injil</a:t>
            </a:r>
          </a:p>
        </p:txBody>
      </p:sp>
      <p:pic>
        <p:nvPicPr>
          <p:cNvPr id="251906" name="Picture 3" descr="j0280909"/>
          <p:cNvPicPr>
            <a:picLocks noChangeAspect="1" noChangeArrowheads="1"/>
          </p:cNvPicPr>
          <p:nvPr/>
        </p:nvPicPr>
        <p:blipFill>
          <a:blip r:embed="rId3">
            <a:extLst>
              <a:ext uri="{28A0092B-C50C-407E-A947-70E740481C1C}">
                <a14:useLocalDpi xmlns:a14="http://schemas.microsoft.com/office/drawing/2010/main" val="0"/>
              </a:ext>
            </a:extLst>
          </a:blip>
          <a:srcRect l="12837" r="14865"/>
          <a:stretch>
            <a:fillRect/>
          </a:stretch>
        </p:blipFill>
        <p:spPr bwMode="auto">
          <a:xfrm>
            <a:off x="0" y="990600"/>
            <a:ext cx="9144000" cy="628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2420" name="Rectangle 4"/>
          <p:cNvSpPr>
            <a:spLocks noChangeArrowheads="1"/>
          </p:cNvSpPr>
          <p:nvPr/>
        </p:nvSpPr>
        <p:spPr bwMode="auto">
          <a:xfrm>
            <a:off x="1066800" y="2249488"/>
            <a:ext cx="6858000" cy="3352800"/>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a:lstStyle/>
          <a:p>
            <a:pPr marL="342900" indent="-342900" eaLnBrk="1" hangingPunct="1">
              <a:spcBef>
                <a:spcPct val="20000"/>
              </a:spcBef>
              <a:buClr>
                <a:schemeClr val="hlink"/>
              </a:buClr>
              <a:buSzPct val="90000"/>
              <a:buFont typeface="Wingdings" charset="0"/>
              <a:buNone/>
              <a:defRPr/>
            </a:pPr>
            <a:r>
              <a:rPr lang="en-US" sz="2400" b="1" u="sng">
                <a:effectLst>
                  <a:outerShdw blurRad="38100" dist="38100" dir="2700000" algn="tl">
                    <a:srgbClr val="000080"/>
                  </a:outerShdw>
                </a:effectLst>
              </a:rPr>
              <a:t>GOSPELS</a:t>
            </a:r>
            <a:endParaRPr lang="en-US" sz="2400" b="1">
              <a:effectLst>
                <a:outerShdw blurRad="38100" dist="38100" dir="2700000" algn="tl">
                  <a:srgbClr val="000080"/>
                </a:outerShdw>
              </a:effectLst>
            </a:endParaRPr>
          </a:p>
          <a:p>
            <a:pPr marL="342900" indent="-342900" eaLnBrk="1" hangingPunct="1">
              <a:spcBef>
                <a:spcPct val="20000"/>
              </a:spcBef>
              <a:buClr>
                <a:schemeClr val="hlink"/>
              </a:buClr>
              <a:buSzPct val="90000"/>
              <a:buFont typeface="Wingdings" charset="0"/>
              <a:buNone/>
              <a:defRPr/>
            </a:pPr>
            <a:r>
              <a:rPr lang="en-US" sz="2400" b="1">
                <a:effectLst>
                  <a:outerShdw blurRad="38100" dist="38100" dir="2700000" algn="tl">
                    <a:srgbClr val="000080"/>
                  </a:outerShdw>
                </a:effectLst>
              </a:rPr>
              <a:t>Arabic Gospel of the Infancy</a:t>
            </a:r>
          </a:p>
          <a:p>
            <a:pPr marL="342900" indent="-342900" eaLnBrk="1" hangingPunct="1">
              <a:spcBef>
                <a:spcPct val="20000"/>
              </a:spcBef>
              <a:buClr>
                <a:schemeClr val="hlink"/>
              </a:buClr>
              <a:buSzPct val="90000"/>
              <a:buFont typeface="Wingdings" charset="0"/>
              <a:buNone/>
              <a:defRPr/>
            </a:pPr>
            <a:r>
              <a:rPr lang="en-US" sz="2400" b="1">
                <a:effectLst>
                  <a:outerShdw blurRad="38100" dist="38100" dir="2700000" algn="tl">
                    <a:srgbClr val="000080"/>
                  </a:outerShdw>
                </a:effectLst>
              </a:rPr>
              <a:t>Armenian Gospel of the Infancy</a:t>
            </a:r>
          </a:p>
          <a:p>
            <a:pPr marL="342900" indent="-342900" eaLnBrk="1" hangingPunct="1">
              <a:spcBef>
                <a:spcPct val="20000"/>
              </a:spcBef>
              <a:buClr>
                <a:schemeClr val="hlink"/>
              </a:buClr>
              <a:buSzPct val="90000"/>
              <a:buFont typeface="Wingdings" charset="0"/>
              <a:buNone/>
              <a:defRPr/>
            </a:pPr>
            <a:r>
              <a:rPr lang="en-US" sz="2400" b="1">
                <a:effectLst>
                  <a:outerShdw blurRad="38100" dist="38100" dir="2700000" algn="tl">
                    <a:srgbClr val="000080"/>
                  </a:outerShdw>
                </a:effectLst>
              </a:rPr>
              <a:t>Assumption of the Virgin</a:t>
            </a:r>
          </a:p>
          <a:p>
            <a:pPr marL="342900" indent="-342900" eaLnBrk="1" hangingPunct="1">
              <a:spcBef>
                <a:spcPct val="20000"/>
              </a:spcBef>
              <a:buClr>
                <a:schemeClr val="hlink"/>
              </a:buClr>
              <a:buSzPct val="90000"/>
              <a:buFont typeface="Wingdings" charset="0"/>
              <a:buNone/>
              <a:defRPr/>
            </a:pPr>
            <a:r>
              <a:rPr lang="en-US" sz="2400" b="1">
                <a:effectLst>
                  <a:outerShdw blurRad="38100" dist="38100" dir="2700000" algn="tl">
                    <a:srgbClr val="000080"/>
                  </a:outerShdw>
                </a:effectLst>
              </a:rPr>
              <a:t>Resurrection of Christ by Bartholomew</a:t>
            </a:r>
          </a:p>
          <a:p>
            <a:pPr marL="342900" indent="-342900" eaLnBrk="1" hangingPunct="1">
              <a:spcBef>
                <a:spcPct val="20000"/>
              </a:spcBef>
              <a:buClr>
                <a:schemeClr val="hlink"/>
              </a:buClr>
              <a:buSzPct val="90000"/>
              <a:buFont typeface="Wingdings" charset="0"/>
              <a:buNone/>
              <a:defRPr/>
            </a:pPr>
            <a:r>
              <a:rPr lang="en-US" sz="2400" b="1">
                <a:effectLst>
                  <a:outerShdw blurRad="38100" dist="38100" dir="2700000" algn="tl">
                    <a:srgbClr val="000080"/>
                  </a:outerShdw>
                </a:effectLst>
              </a:rPr>
              <a:t>History of Joseph the Carpenter</a:t>
            </a:r>
          </a:p>
          <a:p>
            <a:pPr marL="342900" indent="-342900" eaLnBrk="1" hangingPunct="1">
              <a:spcBef>
                <a:spcPct val="20000"/>
              </a:spcBef>
              <a:buClr>
                <a:schemeClr val="hlink"/>
              </a:buClr>
              <a:buSzPct val="90000"/>
              <a:buFont typeface="Wingdings" charset="0"/>
              <a:buNone/>
              <a:defRPr/>
            </a:pPr>
            <a:r>
              <a:rPr lang="en-US" sz="2400" b="1">
                <a:effectLst>
                  <a:outerShdw blurRad="38100" dist="38100" dir="2700000" algn="tl">
                    <a:srgbClr val="000080"/>
                  </a:outerShdw>
                </a:effectLst>
              </a:rPr>
              <a:t>Protoevangelium (Infancy Gospel) of James</a:t>
            </a:r>
          </a:p>
        </p:txBody>
      </p:sp>
      <p:sp>
        <p:nvSpPr>
          <p:cNvPr id="572421" name="Text Box 5"/>
          <p:cNvSpPr txBox="1">
            <a:spLocks noChangeArrowheads="1"/>
          </p:cNvSpPr>
          <p:nvPr/>
        </p:nvSpPr>
        <p:spPr bwMode="auto">
          <a:xfrm>
            <a:off x="8459788" y="60325"/>
            <a:ext cx="608012"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b="1" smtClean="0"/>
              <a:t>186</a:t>
            </a: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a:xfrm>
            <a:off x="76200" y="76200"/>
            <a:ext cx="7696200" cy="941388"/>
          </a:xfrm>
        </p:spPr>
        <p:txBody>
          <a:bodyPr/>
          <a:lstStyle/>
          <a:p>
            <a:pPr algn="l" eaLnBrk="1" hangingPunct="1">
              <a:defRPr/>
            </a:pPr>
            <a:r>
              <a:rPr lang="en-US" sz="4000">
                <a:latin typeface="Arial" charset="0"/>
                <a:ea typeface="ＭＳ Ｐゴシック" charset="0"/>
                <a:cs typeface="ＭＳ Ｐゴシック" charset="0"/>
              </a:rPr>
              <a:t>Apocrypha PB: 18 Injil</a:t>
            </a:r>
          </a:p>
        </p:txBody>
      </p:sp>
      <p:pic>
        <p:nvPicPr>
          <p:cNvPr id="253954" name="Picture 3" descr="j0280909"/>
          <p:cNvPicPr>
            <a:picLocks noChangeAspect="1" noChangeArrowheads="1"/>
          </p:cNvPicPr>
          <p:nvPr/>
        </p:nvPicPr>
        <p:blipFill>
          <a:blip r:embed="rId3">
            <a:extLst>
              <a:ext uri="{28A0092B-C50C-407E-A947-70E740481C1C}">
                <a14:useLocalDpi xmlns:a14="http://schemas.microsoft.com/office/drawing/2010/main" val="0"/>
              </a:ext>
            </a:extLst>
          </a:blip>
          <a:srcRect l="12837" r="14865"/>
          <a:stretch>
            <a:fillRect/>
          </a:stretch>
        </p:blipFill>
        <p:spPr bwMode="auto">
          <a:xfrm>
            <a:off x="0" y="990600"/>
            <a:ext cx="9144000" cy="628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7540" name="Rectangle 4"/>
          <p:cNvSpPr>
            <a:spLocks noChangeArrowheads="1"/>
          </p:cNvSpPr>
          <p:nvPr/>
        </p:nvSpPr>
        <p:spPr bwMode="auto">
          <a:xfrm>
            <a:off x="1219200" y="2209800"/>
            <a:ext cx="6553200" cy="3429000"/>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a:lstStyle/>
          <a:p>
            <a:pPr marL="342900" indent="-342900" eaLnBrk="1" hangingPunct="1">
              <a:spcBef>
                <a:spcPct val="20000"/>
              </a:spcBef>
              <a:buClr>
                <a:schemeClr val="hlink"/>
              </a:buClr>
              <a:buSzPct val="90000"/>
              <a:buFont typeface="Wingdings" charset="0"/>
              <a:buNone/>
              <a:tabLst>
                <a:tab pos="6230938" algn="r"/>
              </a:tabLst>
              <a:defRPr/>
            </a:pPr>
            <a:r>
              <a:rPr lang="en-US" sz="2400" b="1" u="sng">
                <a:effectLst>
                  <a:outerShdw blurRad="38100" dist="38100" dir="2700000" algn="tl">
                    <a:srgbClr val="000080"/>
                  </a:outerShdw>
                </a:effectLst>
              </a:rPr>
              <a:t>Injil Dari:</a:t>
            </a:r>
          </a:p>
          <a:p>
            <a:pPr marL="342900" indent="-342900" eaLnBrk="1" hangingPunct="1">
              <a:spcBef>
                <a:spcPct val="20000"/>
              </a:spcBef>
              <a:buClr>
                <a:schemeClr val="hlink"/>
              </a:buClr>
              <a:buSzPct val="90000"/>
              <a:buFont typeface="Wingdings" charset="0"/>
              <a:buNone/>
              <a:tabLst>
                <a:tab pos="6230938" algn="r"/>
              </a:tabLst>
              <a:defRPr/>
            </a:pPr>
            <a:endParaRPr lang="en-US" sz="1400" b="1">
              <a:effectLst>
                <a:outerShdw blurRad="38100" dist="38100" dir="2700000" algn="tl">
                  <a:srgbClr val="000080"/>
                </a:outerShdw>
              </a:effectLst>
            </a:endParaRPr>
          </a:p>
          <a:p>
            <a:pPr marL="342900" indent="-342900" eaLnBrk="1" hangingPunct="1">
              <a:spcBef>
                <a:spcPct val="20000"/>
              </a:spcBef>
              <a:buClr>
                <a:schemeClr val="hlink"/>
              </a:buClr>
              <a:buSzPct val="90000"/>
              <a:buFont typeface="Wingdings" charset="0"/>
              <a:buNone/>
              <a:tabLst>
                <a:tab pos="6230938" algn="r"/>
              </a:tabLst>
              <a:defRPr/>
            </a:pPr>
            <a:r>
              <a:rPr lang="en-US" sz="2400" b="1">
                <a:effectLst>
                  <a:outerShdw blurRad="38100" dist="38100" dir="2700000" algn="tl">
                    <a:srgbClr val="000080"/>
                  </a:outerShdw>
                </a:effectLst>
              </a:rPr>
              <a:t>• Bartholomeus                  • Kelahiran Maria</a:t>
            </a:r>
          </a:p>
          <a:p>
            <a:pPr marL="342900" indent="-342900" eaLnBrk="1" hangingPunct="1">
              <a:spcBef>
                <a:spcPct val="20000"/>
              </a:spcBef>
              <a:buClr>
                <a:schemeClr val="hlink"/>
              </a:buClr>
              <a:buSzPct val="90000"/>
              <a:buFont typeface="Wingdings" charset="0"/>
              <a:buNone/>
              <a:tabLst>
                <a:tab pos="6230938" algn="r"/>
              </a:tabLst>
              <a:defRPr/>
            </a:pPr>
            <a:r>
              <a:rPr lang="en-US" sz="2400" b="1">
                <a:effectLst>
                  <a:outerShdw blurRad="38100" dist="38100" dir="2700000" algn="tl">
                    <a:srgbClr val="000080"/>
                  </a:outerShdw>
                </a:effectLst>
              </a:rPr>
              <a:t>• Basilides                            • Pseudo-Matius</a:t>
            </a:r>
          </a:p>
          <a:p>
            <a:pPr marL="342900" indent="-342900" eaLnBrk="1" hangingPunct="1">
              <a:spcBef>
                <a:spcPct val="20000"/>
              </a:spcBef>
              <a:buClr>
                <a:schemeClr val="hlink"/>
              </a:buClr>
              <a:buSzPct val="90000"/>
              <a:buFont typeface="Wingdings" charset="0"/>
              <a:buNone/>
              <a:tabLst>
                <a:tab pos="6230938" algn="r"/>
              </a:tabLst>
              <a:defRPr/>
            </a:pPr>
            <a:r>
              <a:rPr lang="en-US" sz="2400" b="1">
                <a:effectLst>
                  <a:outerShdw blurRad="38100" dist="38100" dir="2700000" algn="tl">
                    <a:srgbClr val="000080"/>
                  </a:outerShdw>
                </a:effectLst>
              </a:rPr>
              <a:t>• Kerintus	 • Orang Ibrani</a:t>
            </a:r>
          </a:p>
          <a:p>
            <a:pPr marL="342900" indent="-342900" eaLnBrk="1" hangingPunct="1">
              <a:spcBef>
                <a:spcPct val="20000"/>
              </a:spcBef>
              <a:buClr>
                <a:schemeClr val="hlink"/>
              </a:buClr>
              <a:buSzPct val="90000"/>
              <a:buFont typeface="Wingdings" charset="0"/>
              <a:buNone/>
              <a:tabLst>
                <a:tab pos="6230938" algn="r"/>
              </a:tabLst>
              <a:defRPr/>
            </a:pPr>
            <a:r>
              <a:rPr lang="en-US" sz="2400" b="1">
                <a:effectLst>
                  <a:outerShdw blurRad="38100" dist="38100" dir="2700000" algn="tl">
                    <a:srgbClr val="000080"/>
                  </a:outerShdw>
                </a:effectLst>
              </a:rPr>
              <a:t>• Ebionit	 • Philipus</a:t>
            </a:r>
          </a:p>
          <a:p>
            <a:pPr marL="342900" indent="-342900" eaLnBrk="1" hangingPunct="1">
              <a:spcBef>
                <a:spcPct val="20000"/>
              </a:spcBef>
              <a:buClr>
                <a:schemeClr val="hlink"/>
              </a:buClr>
              <a:buSzPct val="90000"/>
              <a:buFont typeface="Wingdings" charset="0"/>
              <a:buNone/>
              <a:tabLst>
                <a:tab pos="6230938" algn="r"/>
              </a:tabLst>
              <a:defRPr/>
            </a:pPr>
            <a:r>
              <a:rPr lang="en-US" sz="2400" b="1">
                <a:effectLst>
                  <a:outerShdw blurRad="38100" dist="38100" dir="2700000" algn="tl">
                    <a:srgbClr val="000080"/>
                  </a:outerShdw>
                </a:effectLst>
              </a:rPr>
              <a:t>• Maria Magdalena	 • Thomas</a:t>
            </a:r>
          </a:p>
          <a:p>
            <a:pPr marL="342900" indent="-342900" eaLnBrk="1" hangingPunct="1">
              <a:spcBef>
                <a:spcPct val="20000"/>
              </a:spcBef>
              <a:buClr>
                <a:schemeClr val="hlink"/>
              </a:buClr>
              <a:buSzPct val="90000"/>
              <a:buFont typeface="Wingdings" charset="0"/>
              <a:buNone/>
              <a:tabLst>
                <a:tab pos="6230938" algn="r"/>
              </a:tabLst>
              <a:defRPr/>
            </a:pPr>
            <a:r>
              <a:rPr lang="en-US" sz="2400" b="1">
                <a:effectLst>
                  <a:outerShdw blurRad="38100" dist="38100" dir="2700000" algn="tl">
                    <a:srgbClr val="000080"/>
                  </a:outerShdw>
                </a:effectLst>
              </a:rPr>
              <a:t>• Marcion	• Infancy Injil Thomas</a:t>
            </a:r>
          </a:p>
        </p:txBody>
      </p:sp>
      <p:sp>
        <p:nvSpPr>
          <p:cNvPr id="577541" name="Text Box 5"/>
          <p:cNvSpPr txBox="1">
            <a:spLocks noChangeArrowheads="1"/>
          </p:cNvSpPr>
          <p:nvPr/>
        </p:nvSpPr>
        <p:spPr bwMode="auto">
          <a:xfrm>
            <a:off x="8459788" y="60325"/>
            <a:ext cx="608012"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b="1" smtClean="0"/>
              <a:t>186</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6978" name="Rectangle 3"/>
          <p:cNvSpPr>
            <a:spLocks noChangeArrowheads="1"/>
          </p:cNvSpPr>
          <p:nvPr/>
        </p:nvSpPr>
        <p:spPr bwMode="auto">
          <a:xfrm>
            <a:off x="0" y="76200"/>
            <a:ext cx="9144000" cy="1171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eaLnBrk="1" hangingPunct="1">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endParaRPr lang="en-US" altLang="zh-CN">
              <a:ea typeface="SimSun" charset="0"/>
              <a:cs typeface="SimSun" charset="0"/>
            </a:endParaRPr>
          </a:p>
          <a:p>
            <a:pPr algn="ct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Dates show time of writing and works appear in </a:t>
            </a:r>
            <a:r>
              <a:rPr lang="en-US" altLang="zh-CN" i="1">
                <a:latin typeface="Times" charset="0"/>
                <a:ea typeface="SimSun" charset="0"/>
                <a:cs typeface="SimSun" charset="0"/>
              </a:rPr>
              <a:t>italics</a:t>
            </a:r>
            <a:r>
              <a:rPr lang="en-US" altLang="zh-CN">
                <a:latin typeface="Times" charset="0"/>
                <a:ea typeface="SimSun" charset="0"/>
                <a:cs typeface="SimSun" charset="0"/>
              </a:rPr>
              <a:t> </a:t>
            </a:r>
          </a:p>
          <a:p>
            <a:pPr algn="ct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u="sng">
                <a:latin typeface="Times" charset="0"/>
                <a:ea typeface="SimSun" charset="0"/>
                <a:cs typeface="SimSun" charset="0"/>
              </a:rPr>
              <a:t>400	300	200	100	</a:t>
            </a:r>
            <a:r>
              <a:rPr lang="en-US" altLang="zh-CN" sz="1400" u="sng">
                <a:latin typeface="Times" charset="0"/>
                <a:ea typeface="SimSun" charset="0"/>
                <a:cs typeface="SimSun" charset="0"/>
              </a:rPr>
              <a:t>BC/AD</a:t>
            </a:r>
            <a:r>
              <a:rPr lang="en-US" altLang="zh-CN" u="sng">
                <a:latin typeface="Times" charset="0"/>
                <a:ea typeface="SimSun" charset="0"/>
                <a:cs typeface="SimSun" charset="0"/>
              </a:rPr>
              <a:t>	100	200	300		400		500	   600      700</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u="sng">
                <a:latin typeface="Liffo" charset="0"/>
                <a:ea typeface="SimSun" charset="0"/>
                <a:cs typeface="SimSun" charset="0"/>
              </a:rPr>
              <a:t>Yunani</a:t>
            </a:r>
            <a:r>
              <a:rPr lang="en-US" altLang="zh-CN">
                <a:latin typeface="Times" charset="0"/>
                <a:ea typeface="SimSun" charset="0"/>
                <a:cs typeface="SimSun" charset="0"/>
              </a:rPr>
              <a:t>	   </a:t>
            </a:r>
            <a:r>
              <a:rPr lang="en-US" altLang="zh-CN" i="1">
                <a:latin typeface="Times" charset="0"/>
                <a:ea typeface="SimSun" charset="0"/>
                <a:cs typeface="SimSun" charset="0"/>
              </a:rPr>
              <a:t>LXX</a:t>
            </a:r>
            <a:r>
              <a:rPr lang="en-US" altLang="zh-CN">
                <a:latin typeface="Times" charset="0"/>
                <a:ea typeface="SimSun" charset="0"/>
                <a:cs typeface="SimSun" charset="0"/>
              </a:rPr>
              <a:t>					</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a:t>
            </a:r>
            <a:r>
              <a:rPr lang="en-US" altLang="zh-CN" sz="1200">
                <a:latin typeface="Times" charset="0"/>
                <a:ea typeface="SimSun" charset="0"/>
                <a:cs typeface="SimSun" charset="0"/>
              </a:rPr>
              <a:t>(PL Yunani)	</a:t>
            </a:r>
            <a:r>
              <a:rPr lang="en-US" altLang="zh-CN">
                <a:latin typeface="Times" charset="0"/>
                <a:ea typeface="SimSun" charset="0"/>
                <a:cs typeface="SimSun" charset="0"/>
              </a:rPr>
              <a:t>	</a:t>
            </a:r>
            <a:r>
              <a:rPr lang="en-US" altLang="zh-CN" sz="1200">
                <a:latin typeface="Times" charset="0"/>
                <a:ea typeface="SimSun" charset="0"/>
                <a:cs typeface="SimSun" charset="0"/>
              </a:rPr>
              <a:t>	</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Polybius</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Diodorus</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Strabo</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Plutarch</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 Hermetica ----</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Philo</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u="sng">
                <a:latin typeface="Liffo" charset="0"/>
                <a:ea typeface="SimSun" charset="0"/>
                <a:cs typeface="SimSun" charset="0"/>
              </a:rPr>
              <a:t>Yahudi</a:t>
            </a:r>
            <a:r>
              <a:rPr lang="en-US" altLang="zh-CN">
                <a:latin typeface="Times" charset="0"/>
                <a:ea typeface="SimSun" charset="0"/>
                <a:cs typeface="SimSun" charset="0"/>
              </a:rPr>
              <a:t>					</a:t>
            </a:r>
            <a:r>
              <a:rPr lang="en-US" altLang="zh-CN" sz="2400" baseline="30000">
                <a:latin typeface="Times" charset="0"/>
                <a:ea typeface="SimSun" charset="0"/>
                <a:cs typeface="SimSun" charset="0"/>
              </a:rPr>
              <a:t>(Yahudi/Yunani)</a:t>
            </a:r>
            <a:r>
              <a:rPr lang="en-US" altLang="zh-CN">
                <a:latin typeface="Times" charset="0"/>
                <a:ea typeface="SimSun" charset="0"/>
                <a:cs typeface="SimSun" charset="0"/>
              </a:rPr>
              <a:t>	</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200">
                <a:latin typeface="Times" charset="0"/>
                <a:ea typeface="SimSun" charset="0"/>
                <a:cs typeface="SimSun" charset="0"/>
              </a:rPr>
              <a:t>							</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i="1">
                <a:latin typeface="Times" charset="0"/>
                <a:ea typeface="SimSun" charset="0"/>
                <a:cs typeface="SimSun" charset="0"/>
              </a:rPr>
              <a:t>OT</a:t>
            </a:r>
            <a:r>
              <a:rPr lang="en-US" altLang="zh-CN">
                <a:latin typeface="Times" charset="0"/>
                <a:ea typeface="SimSun" charset="0"/>
                <a:cs typeface="SimSun" charset="0"/>
              </a:rPr>
              <a:t>					</a:t>
            </a:r>
            <a:r>
              <a:rPr lang="en-US" altLang="zh-CN" sz="1400">
                <a:latin typeface="Times" charset="0"/>
                <a:ea typeface="SimSun" charset="0"/>
                <a:cs typeface="SimSun" charset="0"/>
              </a:rPr>
              <a:t>Jamnia</a:t>
            </a:r>
            <a:r>
              <a:rPr lang="en-US" altLang="zh-CN">
                <a:latin typeface="Times" charset="0"/>
                <a:ea typeface="SimSun" charset="0"/>
                <a:cs typeface="SimSun" charset="0"/>
              </a:rPr>
              <a:t> “</a:t>
            </a:r>
            <a:r>
              <a:rPr lang="en-US" altLang="zh-CN" sz="1400">
                <a:latin typeface="Times" charset="0"/>
                <a:ea typeface="SimSun" charset="0"/>
                <a:cs typeface="SimSun" charset="0"/>
              </a:rPr>
              <a:t>Council”</a:t>
            </a:r>
            <a:r>
              <a:rPr lang="en-US" altLang="zh-CN">
                <a:latin typeface="Times" charset="0"/>
                <a:ea typeface="SimSun" charset="0"/>
                <a:cs typeface="SimSun" charset="0"/>
              </a:rPr>
              <a:t> 							</a:t>
            </a:r>
            <a:r>
              <a:rPr lang="en-US" altLang="zh-CN" i="1">
                <a:latin typeface="Times" charset="0"/>
                <a:ea typeface="SimSun" charset="0"/>
                <a:cs typeface="SimSun" charset="0"/>
              </a:rPr>
              <a:t>MT</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200">
                <a:latin typeface="Times" charset="0"/>
                <a:ea typeface="SimSun" charset="0"/>
                <a:cs typeface="SimSun" charset="0"/>
              </a:rPr>
              <a:t>(completed)</a:t>
            </a:r>
            <a:r>
              <a:rPr lang="en-US" altLang="zh-CN">
                <a:latin typeface="Times" charset="0"/>
                <a:ea typeface="SimSun" charset="0"/>
                <a:cs typeface="SimSun" charset="0"/>
              </a:rPr>
              <a:t>	  				</a:t>
            </a:r>
            <a:r>
              <a:rPr lang="en-US" altLang="zh-CN" sz="1400">
                <a:latin typeface="Times" charset="0"/>
                <a:ea typeface="SimSun" charset="0"/>
                <a:cs typeface="SimSun" charset="0"/>
              </a:rPr>
              <a:t>								 600-1000</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------OT Apocrypha-----</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 Pseudepigrapha -------(some extended to 7th century)</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 Dead Sea Scrolls -</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 Rabbinic Literature --------------</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a:latin typeface="Times" charset="0"/>
                <a:ea typeface="SimSun" charset="0"/>
                <a:cs typeface="SimSun" charset="0"/>
              </a:rPr>
              <a:t>					------------- Midrash (oral tradition) ----------</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a:latin typeface="Times" charset="0"/>
                <a:ea typeface="SimSun" charset="0"/>
                <a:cs typeface="SimSun" charset="0"/>
              </a:rPr>
              <a:t>							</a:t>
            </a:r>
            <a:r>
              <a:rPr lang="en-US" altLang="zh-CN" sz="1400" i="1">
                <a:latin typeface="Times" charset="0"/>
                <a:ea typeface="SimSun" charset="0"/>
                <a:cs typeface="SimSun" charset="0"/>
              </a:rPr>
              <a:t>Talmud</a:t>
            </a:r>
            <a:r>
              <a:rPr lang="en-US" altLang="zh-CN" sz="1400">
                <a:latin typeface="Times" charset="0"/>
                <a:ea typeface="SimSun" charset="0"/>
                <a:cs typeface="SimSun" charset="0"/>
              </a:rPr>
              <a:t>  = </a:t>
            </a:r>
            <a:r>
              <a:rPr lang="en-US" altLang="zh-CN" sz="1400" i="1">
                <a:latin typeface="Times" charset="0"/>
                <a:ea typeface="SimSun" charset="0"/>
                <a:cs typeface="SimSun" charset="0"/>
              </a:rPr>
              <a:t>Mishnah</a:t>
            </a:r>
            <a:r>
              <a:rPr lang="en-US" altLang="zh-CN" sz="1400">
                <a:latin typeface="Times" charset="0"/>
                <a:ea typeface="SimSun" charset="0"/>
                <a:cs typeface="SimSun" charset="0"/>
              </a:rPr>
              <a:t> 200 + </a:t>
            </a:r>
            <a:r>
              <a:rPr lang="en-US" altLang="zh-CN" sz="1400" i="1">
                <a:latin typeface="Times" charset="0"/>
                <a:ea typeface="SimSun" charset="0"/>
                <a:cs typeface="SimSun" charset="0"/>
              </a:rPr>
              <a:t>Gemara</a:t>
            </a:r>
            <a:r>
              <a:rPr lang="en-US" altLang="zh-CN" sz="1400">
                <a:latin typeface="Times" charset="0"/>
                <a:ea typeface="SimSun" charset="0"/>
                <a:cs typeface="SimSun" charset="0"/>
              </a:rPr>
              <a:t> 500</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a:latin typeface="Times" charset="0"/>
                <a:ea typeface="SimSun" charset="0"/>
                <a:cs typeface="SimSun" charset="0"/>
              </a:rPr>
              <a:t>					        	--- Tosefta ---</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Josephus</a:t>
            </a:r>
            <a:r>
              <a:rPr lang="en-US" altLang="zh-CN" sz="1200">
                <a:latin typeface="Times" charset="0"/>
                <a:ea typeface="SimSun" charset="0"/>
                <a:cs typeface="SimSun" charset="0"/>
              </a:rPr>
              <a:t> 77-94</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u="sng">
                <a:latin typeface="Liffo" charset="0"/>
                <a:ea typeface="SimSun" charset="0"/>
                <a:cs typeface="SimSun" charset="0"/>
              </a:rPr>
              <a:t>ROMAWI</a:t>
            </a:r>
            <a:r>
              <a:rPr lang="en-US" altLang="zh-CN" sz="1200">
                <a:latin typeface="Times" charset="0"/>
                <a:ea typeface="SimSun" charset="0"/>
                <a:cs typeface="SimSun" charset="0"/>
              </a:rPr>
              <a:t>				 (Jew writing for Rome)</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Cicero</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Livy</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Pliny</a:t>
            </a:r>
            <a:r>
              <a:rPr lang="en-US" altLang="zh-CN" sz="1200">
                <a:latin typeface="Times" charset="0"/>
                <a:ea typeface="SimSun" charset="0"/>
                <a:cs typeface="SimSun" charset="0"/>
              </a:rPr>
              <a:t> 113</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Tacitus</a:t>
            </a:r>
            <a:r>
              <a:rPr lang="en-US" altLang="zh-CN" sz="1200">
                <a:latin typeface="Times" charset="0"/>
                <a:ea typeface="SimSun" charset="0"/>
                <a:cs typeface="SimSun" charset="0"/>
              </a:rPr>
              <a:t> 115</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u="sng">
                <a:latin typeface="Liffo" charset="0"/>
                <a:ea typeface="SimSun" charset="0"/>
                <a:cs typeface="SimSun" charset="0"/>
              </a:rPr>
              <a:t>CHRISTIAN</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a:t>
            </a:r>
            <a:r>
              <a:rPr lang="en-US" altLang="zh-CN" i="1">
                <a:latin typeface="Times" charset="0"/>
                <a:ea typeface="SimSun" charset="0"/>
                <a:cs typeface="SimSun" charset="0"/>
              </a:rPr>
              <a:t>New Testament</a:t>
            </a:r>
            <a:r>
              <a:rPr lang="en-US" altLang="zh-CN">
                <a:latin typeface="Times" charset="0"/>
                <a:ea typeface="SimSun" charset="0"/>
                <a:cs typeface="SimSun" charset="0"/>
              </a:rPr>
              <a:t>  </a:t>
            </a:r>
            <a:r>
              <a:rPr lang="en-US" altLang="zh-CN" sz="1200">
                <a:latin typeface="Times" charset="0"/>
                <a:ea typeface="SimSun" charset="0"/>
                <a:cs typeface="SimSun" charset="0"/>
              </a:rPr>
              <a:t>40s-95</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Apostolic Fathers</a:t>
            </a:r>
            <a:r>
              <a:rPr lang="en-US" altLang="zh-CN" sz="1200">
                <a:latin typeface="Times" charset="0"/>
                <a:ea typeface="SimSun" charset="0"/>
                <a:cs typeface="SimSun" charset="0"/>
              </a:rPr>
              <a:t> 95-150</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a:latin typeface="Times" charset="0"/>
                <a:ea typeface="SimSun" charset="0"/>
                <a:cs typeface="SimSun" charset="0"/>
              </a:rPr>
              <a:t>									 	  Most notable:</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 	</a:t>
            </a:r>
            <a:r>
              <a:rPr lang="en-US" altLang="zh-CN" i="1">
                <a:latin typeface="Times" charset="0"/>
                <a:ea typeface="SimSun" charset="0"/>
                <a:cs typeface="SimSun" charset="0"/>
              </a:rPr>
              <a:t>Didache</a:t>
            </a:r>
            <a:r>
              <a:rPr lang="en-US" altLang="zh-CN" sz="1200">
                <a:latin typeface="Times" charset="0"/>
                <a:ea typeface="SimSun" charset="0"/>
                <a:cs typeface="SimSun" charset="0"/>
              </a:rPr>
              <a:t> 95-120</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 	</a:t>
            </a:r>
            <a:r>
              <a:rPr lang="en-US" altLang="zh-CN" i="1">
                <a:latin typeface="Times" charset="0"/>
                <a:ea typeface="SimSun" charset="0"/>
                <a:cs typeface="SimSun" charset="0"/>
              </a:rPr>
              <a:t>Epistle of Barnabas</a:t>
            </a:r>
            <a:r>
              <a:rPr lang="en-US" altLang="zh-CN" sz="1200">
                <a:latin typeface="Times" charset="0"/>
                <a:ea typeface="SimSun" charset="0"/>
                <a:cs typeface="SimSun" charset="0"/>
              </a:rPr>
              <a:t> 70-132</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 NT Apocrypha ----------------</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 </a:t>
            </a:r>
            <a:r>
              <a:rPr lang="en-US" altLang="zh-CN" sz="1400" i="1">
                <a:latin typeface="Times" charset="0"/>
                <a:ea typeface="SimSun" charset="0"/>
                <a:cs typeface="SimSun" charset="0"/>
              </a:rPr>
              <a:t>Nag Hammadi Codices</a:t>
            </a:r>
            <a:r>
              <a:rPr lang="en-US" altLang="zh-CN" sz="1400">
                <a:latin typeface="Times" charset="0"/>
                <a:ea typeface="SimSun" charset="0"/>
                <a:cs typeface="SimSun" charset="0"/>
              </a:rPr>
              <a:t> (Gnostic)</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a:latin typeface="Times" charset="0"/>
                <a:ea typeface="SimSun" charset="0"/>
                <a:cs typeface="SimSun" charset="0"/>
              </a:rPr>
              <a:t>														</a:t>
            </a:r>
            <a:r>
              <a:rPr lang="en-US" altLang="zh-CN">
                <a:latin typeface="Times" charset="0"/>
                <a:ea typeface="SimSun" charset="0"/>
                <a:cs typeface="SimSun" charset="0"/>
              </a:rPr>
              <a:t>	• </a:t>
            </a:r>
            <a:r>
              <a:rPr lang="en-US" altLang="zh-CN" sz="1400" i="1">
                <a:latin typeface="Times" charset="0"/>
                <a:ea typeface="SimSun" charset="0"/>
                <a:cs typeface="SimSun" charset="0"/>
              </a:rPr>
              <a:t>Gospel of Thomas</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u="sng">
                <a:latin typeface="Liffo" charset="0"/>
                <a:ea typeface="SimSun" charset="0"/>
                <a:cs typeface="SimSun" charset="0"/>
              </a:rPr>
              <a:t>MISCELLANEOUS</a:t>
            </a:r>
            <a:endParaRPr lang="en-US" altLang="zh-CN">
              <a:ea typeface="SimSun" charset="0"/>
              <a:cs typeface="SimSun"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a:latin typeface="Times" charset="0"/>
                <a:ea typeface="SimSun" charset="0"/>
                <a:cs typeface="SimSun" charset="0"/>
              </a:rPr>
              <a:t>						-------------------------------	 </a:t>
            </a:r>
            <a:r>
              <a:rPr lang="en-US" altLang="zh-CN" i="1">
                <a:latin typeface="Times" charset="0"/>
                <a:ea typeface="SimSun" charset="0"/>
                <a:cs typeface="SimSun" charset="0"/>
              </a:rPr>
              <a:t>Select Papyri</a:t>
            </a:r>
            <a:r>
              <a:rPr lang="en-US" altLang="zh-CN">
                <a:latin typeface="Times" charset="0"/>
                <a:ea typeface="SimSun" charset="0"/>
                <a:cs typeface="SimSun" charset="0"/>
              </a:rPr>
              <a:t> --------------------------------------------</a:t>
            </a:r>
          </a:p>
        </p:txBody>
      </p:sp>
      <p:sp>
        <p:nvSpPr>
          <p:cNvPr id="126979" name="Text Box 2"/>
          <p:cNvSpPr txBox="1">
            <a:spLocks noChangeArrowheads="1"/>
          </p:cNvSpPr>
          <p:nvPr/>
        </p:nvSpPr>
        <p:spPr bwMode="auto">
          <a:xfrm>
            <a:off x="8382000" y="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b="1"/>
              <a:t>158</a:t>
            </a:r>
          </a:p>
        </p:txBody>
      </p:sp>
      <p:pic>
        <p:nvPicPr>
          <p:cNvPr id="126980" name="Picture 4" descr="Scroll"/>
          <p:cNvPicPr>
            <a:picLocks noChangeAspect="1" noChangeArrowheads="1"/>
          </p:cNvPicPr>
          <p:nvPr/>
        </p:nvPicPr>
        <p:blipFill>
          <a:blip r:embed="rId4">
            <a:extLst>
              <a:ext uri="{28A0092B-C50C-407E-A947-70E740481C1C}">
                <a14:useLocalDpi xmlns:a14="http://schemas.microsoft.com/office/drawing/2010/main" val="0"/>
              </a:ext>
            </a:extLst>
          </a:blip>
          <a:srcRect t="8615" b="10841"/>
          <a:stretch>
            <a:fillRect/>
          </a:stretch>
        </p:blipFill>
        <p:spPr bwMode="auto">
          <a:xfrm>
            <a:off x="7153275" y="1371600"/>
            <a:ext cx="19145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Rectangle 5"/>
          <p:cNvSpPr>
            <a:spLocks noGrp="1" noChangeArrowheads="1"/>
          </p:cNvSpPr>
          <p:nvPr>
            <p:ph type="title"/>
          </p:nvPr>
        </p:nvSpPr>
        <p:spPr>
          <a:xfrm>
            <a:off x="457200" y="-76200"/>
            <a:ext cx="8229600" cy="457200"/>
          </a:xfrm>
        </p:spPr>
        <p:txBody>
          <a:bodyPr/>
          <a:lstStyle/>
          <a:p>
            <a:pPr eaLnBrk="1" hangingPunct="1">
              <a:defRPr/>
            </a:pPr>
            <a:r>
              <a:rPr lang="en-US" altLang="zh-CN" sz="2800" b="1">
                <a:solidFill>
                  <a:schemeClr val="tx1"/>
                </a:solidFill>
                <a:effectLst/>
                <a:latin typeface="Times" charset="0"/>
                <a:ea typeface="ＭＳ Ｐゴシック" charset="0"/>
                <a:cs typeface="ＭＳ Ｐゴシック" charset="0"/>
              </a:rPr>
              <a:t>Tabel Kronologi Sastra</a:t>
            </a:r>
            <a:endParaRPr lang="en-US">
              <a:latin typeface="Tahom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title"/>
          </p:nvPr>
        </p:nvSpPr>
        <p:spPr>
          <a:xfrm>
            <a:off x="76200" y="76200"/>
            <a:ext cx="7696200" cy="941388"/>
          </a:xfrm>
        </p:spPr>
        <p:txBody>
          <a:bodyPr/>
          <a:lstStyle/>
          <a:p>
            <a:pPr algn="l" eaLnBrk="1" hangingPunct="1">
              <a:defRPr/>
            </a:pPr>
            <a:r>
              <a:rPr lang="en-US" sz="4000">
                <a:latin typeface="Arial" charset="0"/>
                <a:ea typeface="ＭＳ Ｐゴシック" charset="0"/>
                <a:cs typeface="ＭＳ Ｐゴシック" charset="0"/>
              </a:rPr>
              <a:t>Apocrypha PB: 21 </a:t>
            </a:r>
            <a:r>
              <a:rPr lang="ja-JP" altLang="en-US" sz="4000">
                <a:latin typeface="Arial" charset="0"/>
                <a:ea typeface="ＭＳ Ｐゴシック" charset="0"/>
                <a:cs typeface="ＭＳ Ｐゴシック" charset="0"/>
              </a:rPr>
              <a:t>“</a:t>
            </a:r>
            <a:r>
              <a:rPr lang="en-US" sz="4000">
                <a:latin typeface="Arial" charset="0"/>
                <a:ea typeface="ＭＳ Ｐゴシック" charset="0"/>
                <a:cs typeface="ＭＳ Ｐゴシック" charset="0"/>
              </a:rPr>
              <a:t>Kisah</a:t>
            </a:r>
            <a:r>
              <a:rPr lang="ja-JP" altLang="en-US" sz="4000">
                <a:latin typeface="Arial" charset="0"/>
                <a:ea typeface="ＭＳ Ｐゴシック" charset="0"/>
                <a:cs typeface="ＭＳ Ｐゴシック" charset="0"/>
              </a:rPr>
              <a:t>”</a:t>
            </a:r>
            <a:endParaRPr lang="en-US" sz="4000">
              <a:latin typeface="Arial" charset="0"/>
              <a:ea typeface="ＭＳ Ｐゴシック" charset="0"/>
              <a:cs typeface="ＭＳ Ｐゴシック" charset="0"/>
            </a:endParaRPr>
          </a:p>
        </p:txBody>
      </p:sp>
      <p:pic>
        <p:nvPicPr>
          <p:cNvPr id="256002" name="Picture 3" descr="j0280909"/>
          <p:cNvPicPr>
            <a:picLocks noChangeAspect="1" noChangeArrowheads="1"/>
          </p:cNvPicPr>
          <p:nvPr/>
        </p:nvPicPr>
        <p:blipFill>
          <a:blip r:embed="rId3">
            <a:extLst>
              <a:ext uri="{28A0092B-C50C-407E-A947-70E740481C1C}">
                <a14:useLocalDpi xmlns:a14="http://schemas.microsoft.com/office/drawing/2010/main" val="0"/>
              </a:ext>
            </a:extLst>
          </a:blip>
          <a:srcRect l="12837" r="14865"/>
          <a:stretch>
            <a:fillRect/>
          </a:stretch>
        </p:blipFill>
        <p:spPr bwMode="auto">
          <a:xfrm>
            <a:off x="0" y="990600"/>
            <a:ext cx="9144000" cy="628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8388" name="Rectangle 4"/>
          <p:cNvSpPr>
            <a:spLocks noChangeArrowheads="1"/>
          </p:cNvSpPr>
          <p:nvPr/>
        </p:nvSpPr>
        <p:spPr bwMode="auto">
          <a:xfrm>
            <a:off x="1371600" y="2362200"/>
            <a:ext cx="6248400" cy="3276600"/>
          </a:xfrm>
          <a:prstGeom prst="rect">
            <a:avLst/>
          </a:prstGeom>
          <a:gradFill rotWithShape="1">
            <a:gsLst>
              <a:gs pos="0">
                <a:srgbClr val="006600"/>
              </a:gs>
              <a:gs pos="100000">
                <a:srgbClr val="006600">
                  <a:gamma/>
                  <a:shade val="46275"/>
                  <a:invGamma/>
                </a:srgbClr>
              </a:gs>
            </a:gsLst>
            <a:path path="shape">
              <a:fillToRect l="50000" t="50000" r="50000" b="50000"/>
            </a:path>
          </a:gradFill>
          <a:ln w="9525">
            <a:noFill/>
            <a:miter lim="800000"/>
            <a:headEnd/>
            <a:tailEnd/>
          </a:ln>
          <a:effectLst>
            <a:outerShdw blurRad="63500" dist="38099" dir="2700000" algn="ctr" rotWithShape="0">
              <a:srgbClr val="000000">
                <a:alpha val="74998"/>
              </a:srgbClr>
            </a:outerShdw>
          </a:effectLst>
        </p:spPr>
        <p:txBody>
          <a:bodyPr/>
          <a:lstStyle/>
          <a:p>
            <a:pPr marL="342900" indent="-342900" eaLnBrk="1" hangingPunct="1">
              <a:spcBef>
                <a:spcPct val="20000"/>
              </a:spcBef>
              <a:buClr>
                <a:schemeClr val="hlink"/>
              </a:buClr>
              <a:buSzPct val="90000"/>
              <a:buFont typeface="Wingdings" charset="0"/>
              <a:buNone/>
              <a:defRPr/>
            </a:pPr>
            <a:r>
              <a:rPr lang="en-US" sz="2400" b="1">
                <a:effectLst>
                  <a:outerShdw blurRad="38100" dist="38100" dir="2700000" algn="tl">
                    <a:srgbClr val="000000"/>
                  </a:outerShdw>
                </a:effectLst>
              </a:rPr>
              <a:t>Apostolic Sejarah Abdias</a:t>
            </a:r>
          </a:p>
          <a:p>
            <a:pPr marL="342900" indent="-342900" eaLnBrk="1" hangingPunct="1">
              <a:spcBef>
                <a:spcPct val="20000"/>
              </a:spcBef>
              <a:buClr>
                <a:schemeClr val="hlink"/>
              </a:buClr>
              <a:buSzPct val="90000"/>
              <a:buFont typeface="Wingdings" charset="0"/>
              <a:buNone/>
              <a:defRPr/>
            </a:pPr>
            <a:r>
              <a:rPr lang="en-US" sz="2400" b="1">
                <a:effectLst>
                  <a:outerShdw blurRad="38100" dist="38100" dir="2700000" algn="tl">
                    <a:srgbClr val="000000"/>
                  </a:outerShdw>
                </a:effectLst>
              </a:rPr>
              <a:t>Pecahan Cerita Andrew</a:t>
            </a:r>
          </a:p>
          <a:p>
            <a:pPr marL="342900" indent="-342900" eaLnBrk="1" hangingPunct="1">
              <a:spcBef>
                <a:spcPct val="20000"/>
              </a:spcBef>
              <a:buClr>
                <a:schemeClr val="hlink"/>
              </a:buClr>
              <a:buSzPct val="90000"/>
              <a:buFont typeface="Wingdings" charset="0"/>
              <a:buNone/>
              <a:defRPr/>
            </a:pPr>
            <a:r>
              <a:rPr lang="en-US" sz="2400" b="1">
                <a:effectLst>
                  <a:outerShdw blurRad="38100" dist="38100" dir="2700000" algn="tl">
                    <a:srgbClr val="000000"/>
                  </a:outerShdw>
                </a:effectLst>
              </a:rPr>
              <a:t>Kenaikan James</a:t>
            </a:r>
          </a:p>
          <a:p>
            <a:pPr marL="342900" indent="-342900" eaLnBrk="1" hangingPunct="1">
              <a:spcBef>
                <a:spcPct val="20000"/>
              </a:spcBef>
              <a:buClr>
                <a:schemeClr val="hlink"/>
              </a:buClr>
              <a:buSzPct val="90000"/>
              <a:buFont typeface="Wingdings" charset="0"/>
              <a:buNone/>
              <a:defRPr/>
            </a:pPr>
            <a:r>
              <a:rPr lang="en-US" sz="2400" b="1">
                <a:effectLst>
                  <a:outerShdw blurRad="38100" dist="38100" dir="2700000" algn="tl">
                    <a:srgbClr val="000000"/>
                  </a:outerShdw>
                </a:effectLst>
              </a:rPr>
              <a:t>Martir Matthew</a:t>
            </a:r>
          </a:p>
          <a:p>
            <a:pPr marL="342900" indent="-342900" eaLnBrk="1" hangingPunct="1">
              <a:spcBef>
                <a:spcPct val="20000"/>
              </a:spcBef>
              <a:buClr>
                <a:schemeClr val="hlink"/>
              </a:buClr>
              <a:buSzPct val="90000"/>
              <a:buFont typeface="Wingdings" charset="0"/>
              <a:buNone/>
              <a:defRPr/>
            </a:pPr>
            <a:r>
              <a:rPr lang="en-US" sz="2400" b="1">
                <a:effectLst>
                  <a:outerShdw blurRad="38100" dist="38100" dir="2700000" algn="tl">
                    <a:srgbClr val="000000"/>
                  </a:outerShdw>
                </a:effectLst>
              </a:rPr>
              <a:t>Penderitaan Paulus</a:t>
            </a:r>
          </a:p>
          <a:p>
            <a:pPr marL="342900" indent="-342900" eaLnBrk="1" hangingPunct="1">
              <a:spcBef>
                <a:spcPct val="20000"/>
              </a:spcBef>
              <a:buClr>
                <a:schemeClr val="hlink"/>
              </a:buClr>
              <a:buSzPct val="90000"/>
              <a:buFont typeface="Wingdings" charset="0"/>
              <a:buNone/>
              <a:defRPr/>
            </a:pPr>
            <a:r>
              <a:rPr lang="en-US" sz="2400" b="1">
                <a:effectLst>
                  <a:outerShdw blurRad="38100" dist="38100" dir="2700000" algn="tl">
                    <a:srgbClr val="000000"/>
                  </a:outerShdw>
                </a:effectLst>
              </a:rPr>
              <a:t>Penderitaan Petrus dan Paulus</a:t>
            </a:r>
          </a:p>
        </p:txBody>
      </p:sp>
      <p:sp>
        <p:nvSpPr>
          <p:cNvPr id="528389" name="Text Box 5"/>
          <p:cNvSpPr txBox="1">
            <a:spLocks noChangeArrowheads="1"/>
          </p:cNvSpPr>
          <p:nvPr/>
        </p:nvSpPr>
        <p:spPr bwMode="auto">
          <a:xfrm>
            <a:off x="8459788" y="60325"/>
            <a:ext cx="608012"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b="1" smtClean="0"/>
              <a:t>186</a:t>
            </a: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Grp="1" noChangeArrowheads="1"/>
          </p:cNvSpPr>
          <p:nvPr>
            <p:ph type="title"/>
          </p:nvPr>
        </p:nvSpPr>
        <p:spPr>
          <a:xfrm>
            <a:off x="76200" y="76200"/>
            <a:ext cx="7696200" cy="941388"/>
          </a:xfrm>
        </p:spPr>
        <p:txBody>
          <a:bodyPr/>
          <a:lstStyle/>
          <a:p>
            <a:pPr algn="l" eaLnBrk="1" hangingPunct="1">
              <a:defRPr/>
            </a:pPr>
            <a:r>
              <a:rPr lang="en-US" sz="4000">
                <a:latin typeface="Arial" charset="0"/>
                <a:ea typeface="ＭＳ Ｐゴシック" charset="0"/>
                <a:cs typeface="ＭＳ Ｐゴシック" charset="0"/>
              </a:rPr>
              <a:t>Apocrypha PB: 21 </a:t>
            </a:r>
            <a:r>
              <a:rPr lang="ja-JP" altLang="en-US" sz="4000">
                <a:latin typeface="Arial" charset="0"/>
                <a:ea typeface="ＭＳ Ｐゴシック" charset="0"/>
                <a:cs typeface="ＭＳ Ｐゴシック" charset="0"/>
              </a:rPr>
              <a:t>“</a:t>
            </a:r>
            <a:r>
              <a:rPr lang="en-US" sz="4000">
                <a:latin typeface="Arial" charset="0"/>
                <a:ea typeface="ＭＳ Ｐゴシック" charset="0"/>
                <a:cs typeface="ＭＳ Ｐゴシック" charset="0"/>
              </a:rPr>
              <a:t>Kisah</a:t>
            </a:r>
            <a:r>
              <a:rPr lang="ja-JP" altLang="en-US" sz="4000">
                <a:latin typeface="Arial" charset="0"/>
                <a:ea typeface="ＭＳ Ｐゴシック" charset="0"/>
                <a:cs typeface="ＭＳ Ｐゴシック" charset="0"/>
              </a:rPr>
              <a:t>”</a:t>
            </a:r>
            <a:endParaRPr lang="en-US" sz="4000">
              <a:latin typeface="Arial" charset="0"/>
              <a:ea typeface="ＭＳ Ｐゴシック" charset="0"/>
              <a:cs typeface="ＭＳ Ｐゴシック" charset="0"/>
            </a:endParaRPr>
          </a:p>
        </p:txBody>
      </p:sp>
      <p:pic>
        <p:nvPicPr>
          <p:cNvPr id="258050" name="Picture 3" descr="j0280909"/>
          <p:cNvPicPr>
            <a:picLocks noChangeAspect="1" noChangeArrowheads="1"/>
          </p:cNvPicPr>
          <p:nvPr/>
        </p:nvPicPr>
        <p:blipFill>
          <a:blip r:embed="rId3">
            <a:extLst>
              <a:ext uri="{28A0092B-C50C-407E-A947-70E740481C1C}">
                <a14:useLocalDpi xmlns:a14="http://schemas.microsoft.com/office/drawing/2010/main" val="0"/>
              </a:ext>
            </a:extLst>
          </a:blip>
          <a:srcRect l="12837" r="14865"/>
          <a:stretch>
            <a:fillRect/>
          </a:stretch>
        </p:blipFill>
        <p:spPr bwMode="auto">
          <a:xfrm>
            <a:off x="0" y="990600"/>
            <a:ext cx="9144000" cy="628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0436" name="Rectangle 4"/>
          <p:cNvSpPr>
            <a:spLocks noChangeArrowheads="1"/>
          </p:cNvSpPr>
          <p:nvPr/>
        </p:nvSpPr>
        <p:spPr bwMode="auto">
          <a:xfrm>
            <a:off x="1219200" y="1676400"/>
            <a:ext cx="6477000" cy="4114800"/>
          </a:xfrm>
          <a:prstGeom prst="rect">
            <a:avLst/>
          </a:prstGeom>
          <a:gradFill rotWithShape="1">
            <a:gsLst>
              <a:gs pos="0">
                <a:srgbClr val="006600"/>
              </a:gs>
              <a:gs pos="100000">
                <a:srgbClr val="006600">
                  <a:gamma/>
                  <a:shade val="46275"/>
                  <a:invGamma/>
                </a:srgbClr>
              </a:gs>
            </a:gsLst>
            <a:path path="shape">
              <a:fillToRect l="50000" t="50000" r="50000" b="50000"/>
            </a:path>
          </a:gradFill>
          <a:ln w="9525">
            <a:noFill/>
            <a:miter lim="800000"/>
            <a:headEnd/>
            <a:tailEnd/>
          </a:ln>
          <a:effectLst>
            <a:outerShdw blurRad="63500" dist="38099" dir="2700000" algn="ctr" rotWithShape="0">
              <a:srgbClr val="000000">
                <a:alpha val="74998"/>
              </a:srgbClr>
            </a:outerShdw>
          </a:effectLst>
        </p:spPr>
        <p:txBody>
          <a:bodyPr/>
          <a:lstStyle/>
          <a:p>
            <a:pPr marL="342900" indent="-342900" eaLnBrk="1" hangingPunct="1">
              <a:spcBef>
                <a:spcPct val="20000"/>
              </a:spcBef>
              <a:buClr>
                <a:schemeClr val="hlink"/>
              </a:buClr>
              <a:buSzPct val="90000"/>
              <a:buFont typeface="Wingdings" charset="0"/>
              <a:buNone/>
              <a:tabLst>
                <a:tab pos="6178550" algn="r"/>
              </a:tabLst>
              <a:defRPr/>
            </a:pPr>
            <a:r>
              <a:rPr lang="en-US" sz="2400" b="1" u="sng">
                <a:effectLst>
                  <a:outerShdw blurRad="38100" dist="38100" dir="2700000" algn="tl">
                    <a:srgbClr val="000000"/>
                  </a:outerShdw>
                </a:effectLst>
              </a:rPr>
              <a:t>Kisah dari:</a:t>
            </a:r>
            <a:endParaRPr lang="en-US" sz="2400" b="1">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tabLst>
                <a:tab pos="6178550" algn="r"/>
              </a:tabLst>
              <a:defRPr/>
            </a:pPr>
            <a:r>
              <a:rPr lang="en-US" sz="2400" b="1">
                <a:effectLst>
                  <a:outerShdw blurRad="38100" dist="38100" dir="2700000" algn="tl">
                    <a:srgbClr val="000000"/>
                  </a:outerShdw>
                </a:effectLst>
              </a:rPr>
              <a:t>• Andrew 	</a:t>
            </a:r>
          </a:p>
          <a:p>
            <a:pPr marL="342900" indent="-342900" eaLnBrk="1" hangingPunct="1">
              <a:spcBef>
                <a:spcPct val="20000"/>
              </a:spcBef>
              <a:buClr>
                <a:schemeClr val="hlink"/>
              </a:buClr>
              <a:buSzPct val="90000"/>
              <a:buFont typeface="Wingdings" charset="0"/>
              <a:buNone/>
              <a:tabLst>
                <a:tab pos="6178550" algn="r"/>
              </a:tabLst>
              <a:defRPr/>
            </a:pPr>
            <a:r>
              <a:rPr lang="en-US" sz="2400" b="1">
                <a:effectLst>
                  <a:outerShdw blurRad="38100" dist="38100" dir="2700000" algn="tl">
                    <a:srgbClr val="000000"/>
                  </a:outerShdw>
                </a:effectLst>
              </a:rPr>
              <a:t>• Andrew and Matthias                       • Peter</a:t>
            </a:r>
          </a:p>
          <a:p>
            <a:pPr marL="342900" indent="-342900" eaLnBrk="1" hangingPunct="1">
              <a:spcBef>
                <a:spcPct val="20000"/>
              </a:spcBef>
              <a:buClr>
                <a:schemeClr val="hlink"/>
              </a:buClr>
              <a:buSzPct val="90000"/>
              <a:buFont typeface="Wingdings" charset="0"/>
              <a:buNone/>
              <a:tabLst>
                <a:tab pos="6178550" algn="r"/>
              </a:tabLst>
              <a:defRPr/>
            </a:pPr>
            <a:r>
              <a:rPr lang="en-US" sz="2400" b="1">
                <a:effectLst>
                  <a:outerShdw blurRad="38100" dist="38100" dir="2700000" algn="tl">
                    <a:srgbClr val="000000"/>
                  </a:outerShdw>
                </a:effectLst>
              </a:rPr>
              <a:t>• Andrew and Paul        • Peter and Andrew</a:t>
            </a:r>
          </a:p>
          <a:p>
            <a:pPr marL="342900" indent="-342900" eaLnBrk="1" hangingPunct="1">
              <a:spcBef>
                <a:spcPct val="20000"/>
              </a:spcBef>
              <a:buClr>
                <a:schemeClr val="hlink"/>
              </a:buClr>
              <a:buSzPct val="90000"/>
              <a:buFont typeface="Wingdings" charset="0"/>
              <a:buNone/>
              <a:tabLst>
                <a:tab pos="6178550" algn="r"/>
              </a:tabLst>
              <a:defRPr/>
            </a:pPr>
            <a:r>
              <a:rPr lang="en-US" sz="2400" b="1">
                <a:effectLst>
                  <a:outerShdw blurRad="38100" dist="38100" dir="2700000" algn="tl">
                    <a:srgbClr val="000000"/>
                  </a:outerShdw>
                </a:effectLst>
              </a:rPr>
              <a:t>• Barnabas	 • Peter and Paul</a:t>
            </a:r>
          </a:p>
          <a:p>
            <a:pPr marL="342900" indent="-342900" eaLnBrk="1" hangingPunct="1">
              <a:spcBef>
                <a:spcPct val="20000"/>
              </a:spcBef>
              <a:buClr>
                <a:schemeClr val="hlink"/>
              </a:buClr>
              <a:buSzPct val="90000"/>
              <a:buFont typeface="Wingdings" charset="0"/>
              <a:buNone/>
              <a:tabLst>
                <a:tab pos="6178550" algn="r"/>
              </a:tabLst>
              <a:defRPr/>
            </a:pPr>
            <a:r>
              <a:rPr lang="en-US" sz="2400" b="1">
                <a:effectLst>
                  <a:outerShdw blurRad="38100" dist="38100" dir="2700000" algn="tl">
                    <a:srgbClr val="000000"/>
                  </a:outerShdw>
                </a:effectLst>
              </a:rPr>
              <a:t>• James the Great	• Philip</a:t>
            </a:r>
          </a:p>
          <a:p>
            <a:pPr marL="342900" indent="-342900" eaLnBrk="1" hangingPunct="1">
              <a:spcBef>
                <a:spcPct val="20000"/>
              </a:spcBef>
              <a:buClr>
                <a:schemeClr val="hlink"/>
              </a:buClr>
              <a:buSzPct val="90000"/>
              <a:buFont typeface="Wingdings" charset="0"/>
              <a:buNone/>
              <a:tabLst>
                <a:tab pos="6178550" algn="r"/>
              </a:tabLst>
              <a:defRPr/>
            </a:pPr>
            <a:r>
              <a:rPr lang="en-US" sz="2400" b="1">
                <a:effectLst>
                  <a:outerShdw blurRad="38100" dist="38100" dir="2700000" algn="tl">
                    <a:srgbClr val="000000"/>
                  </a:outerShdw>
                </a:effectLst>
              </a:rPr>
              <a:t>• John	• Pilate</a:t>
            </a:r>
          </a:p>
          <a:p>
            <a:pPr marL="342900" indent="-342900" eaLnBrk="1" hangingPunct="1">
              <a:spcBef>
                <a:spcPct val="20000"/>
              </a:spcBef>
              <a:buClr>
                <a:schemeClr val="hlink"/>
              </a:buClr>
              <a:buSzPct val="90000"/>
              <a:buFont typeface="Wingdings" charset="0"/>
              <a:buNone/>
              <a:tabLst>
                <a:tab pos="6178550" algn="r"/>
              </a:tabLst>
              <a:defRPr/>
            </a:pPr>
            <a:r>
              <a:rPr lang="en-US" sz="2400" b="1">
                <a:effectLst>
                  <a:outerShdw blurRad="38100" dist="38100" dir="2700000" algn="tl">
                    <a:srgbClr val="000000"/>
                  </a:outerShdw>
                </a:effectLst>
              </a:rPr>
              <a:t>• John by Prochorus	• Thaddeus</a:t>
            </a:r>
          </a:p>
          <a:p>
            <a:pPr marL="342900" indent="-342900" eaLnBrk="1" hangingPunct="1">
              <a:spcBef>
                <a:spcPct val="20000"/>
              </a:spcBef>
              <a:buClr>
                <a:schemeClr val="hlink"/>
              </a:buClr>
              <a:buSzPct val="90000"/>
              <a:buFont typeface="Wingdings" charset="0"/>
              <a:buNone/>
              <a:tabLst>
                <a:tab pos="6178550" algn="r"/>
              </a:tabLst>
              <a:defRPr/>
            </a:pPr>
            <a:r>
              <a:rPr lang="en-US" sz="2400" b="1">
                <a:effectLst>
                  <a:outerShdw blurRad="38100" dist="38100" dir="2700000" algn="tl">
                    <a:srgbClr val="000000"/>
                  </a:outerShdw>
                </a:effectLst>
              </a:rPr>
              <a:t>• Paul	• Thomas</a:t>
            </a:r>
          </a:p>
        </p:txBody>
      </p:sp>
      <p:sp>
        <p:nvSpPr>
          <p:cNvPr id="530437" name="Text Box 5"/>
          <p:cNvSpPr txBox="1">
            <a:spLocks noChangeArrowheads="1"/>
          </p:cNvSpPr>
          <p:nvPr/>
        </p:nvSpPr>
        <p:spPr bwMode="auto">
          <a:xfrm>
            <a:off x="8459788" y="60325"/>
            <a:ext cx="608012"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b="1" smtClean="0"/>
              <a:t>186</a:t>
            </a: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2" descr="j0335474"/>
          <p:cNvPicPr>
            <a:picLocks noChangeAspect="1" noChangeArrowheads="1"/>
          </p:cNvPicPr>
          <p:nvPr/>
        </p:nvPicPr>
        <p:blipFill>
          <a:blip r:embed="rId3">
            <a:lum bright="-66000"/>
            <a:extLst>
              <a:ext uri="{28A0092B-C50C-407E-A947-70E740481C1C}">
                <a14:useLocalDpi xmlns:a14="http://schemas.microsoft.com/office/drawing/2010/main" val="0"/>
              </a:ext>
            </a:extLst>
          </a:blip>
          <a:srcRect/>
          <a:stretch>
            <a:fillRect/>
          </a:stretch>
        </p:blipFill>
        <p:spPr bwMode="auto">
          <a:xfrm>
            <a:off x="0" y="228600"/>
            <a:ext cx="22860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43" name="Rectangle 3"/>
          <p:cNvSpPr>
            <a:spLocks noGrp="1" noChangeArrowheads="1"/>
          </p:cNvSpPr>
          <p:nvPr>
            <p:ph type="title"/>
          </p:nvPr>
        </p:nvSpPr>
        <p:spPr>
          <a:xfrm>
            <a:off x="76200" y="76200"/>
            <a:ext cx="7543800" cy="941388"/>
          </a:xfrm>
        </p:spPr>
        <p:txBody>
          <a:bodyPr/>
          <a:lstStyle/>
          <a:p>
            <a:pPr algn="l" eaLnBrk="1" hangingPunct="1">
              <a:defRPr/>
            </a:pPr>
            <a:r>
              <a:rPr lang="en-US" sz="4000">
                <a:latin typeface="Arial" charset="0"/>
                <a:ea typeface="ＭＳ Ｐゴシック" charset="0"/>
                <a:cs typeface="ＭＳ Ｐゴシック" charset="0"/>
              </a:rPr>
              <a:t>Apocrypha PB: Lainnya</a:t>
            </a:r>
          </a:p>
        </p:txBody>
      </p:sp>
      <p:grpSp>
        <p:nvGrpSpPr>
          <p:cNvPr id="2" name="Group 17"/>
          <p:cNvGrpSpPr>
            <a:grpSpLocks/>
          </p:cNvGrpSpPr>
          <p:nvPr/>
        </p:nvGrpSpPr>
        <p:grpSpPr bwMode="auto">
          <a:xfrm>
            <a:off x="304800" y="1882775"/>
            <a:ext cx="6019800" cy="5051425"/>
            <a:chOff x="192" y="1186"/>
            <a:chExt cx="3792" cy="3182"/>
          </a:xfrm>
        </p:grpSpPr>
        <p:pic>
          <p:nvPicPr>
            <p:cNvPr id="260104" name="Picture 9" descr="j0212655"/>
            <p:cNvPicPr>
              <a:picLocks noChangeAspect="1" noChangeArrowheads="1"/>
            </p:cNvPicPr>
            <p:nvPr/>
          </p:nvPicPr>
          <p:blipFill>
            <a:blip r:embed="rId4">
              <a:lum bright="-60000"/>
              <a:extLst>
                <a:ext uri="{28A0092B-C50C-407E-A947-70E740481C1C}">
                  <a14:useLocalDpi xmlns:a14="http://schemas.microsoft.com/office/drawing/2010/main" val="0"/>
                </a:ext>
              </a:extLst>
            </a:blip>
            <a:srcRect/>
            <a:stretch>
              <a:fillRect/>
            </a:stretch>
          </p:blipFill>
          <p:spPr bwMode="auto">
            <a:xfrm>
              <a:off x="192" y="1186"/>
              <a:ext cx="3792" cy="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50" name="Rectangle 10"/>
            <p:cNvSpPr>
              <a:spLocks noChangeArrowheads="1"/>
            </p:cNvSpPr>
            <p:nvPr/>
          </p:nvSpPr>
          <p:spPr bwMode="auto">
            <a:xfrm>
              <a:off x="432" y="1728"/>
              <a:ext cx="3264" cy="2304"/>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None/>
                <a:defRPr/>
              </a:pPr>
              <a:r>
                <a:rPr lang="en-US" sz="2400" b="1" u="sng">
                  <a:effectLst>
                    <a:outerShdw blurRad="38100" dist="38100" dir="2700000" algn="tl">
                      <a:srgbClr val="000000"/>
                    </a:outerShdw>
                  </a:effectLst>
                </a:rPr>
                <a:t>Surat</a:t>
              </a:r>
              <a:endParaRPr lang="en-US" sz="2400" b="1">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defRPr/>
              </a:pPr>
              <a:r>
                <a:rPr lang="en-US" sz="2400" b="1">
                  <a:effectLst>
                    <a:outerShdw blurRad="38100" dist="38100" dir="2700000" algn="tl">
                      <a:srgbClr val="000000"/>
                    </a:outerShdw>
                  </a:effectLst>
                </a:rPr>
                <a:t>Surat dari Christ dan Abgarus</a:t>
              </a:r>
            </a:p>
            <a:p>
              <a:pPr marL="342900" indent="-342900" eaLnBrk="1" hangingPunct="1">
                <a:spcBef>
                  <a:spcPct val="20000"/>
                </a:spcBef>
                <a:buClr>
                  <a:schemeClr val="hlink"/>
                </a:buClr>
                <a:buSzPct val="90000"/>
                <a:buFont typeface="Wingdings" charset="0"/>
                <a:buNone/>
                <a:defRPr/>
              </a:pPr>
              <a:r>
                <a:rPr lang="en-US" sz="2400" b="1">
                  <a:effectLst>
                    <a:outerShdw blurRad="38100" dist="38100" dir="2700000" algn="tl">
                      <a:srgbClr val="000000"/>
                    </a:outerShdw>
                  </a:effectLst>
                </a:rPr>
                <a:t>Surat dari Rasul</a:t>
              </a:r>
            </a:p>
            <a:p>
              <a:pPr marL="342900" indent="-342900" eaLnBrk="1" hangingPunct="1">
                <a:spcBef>
                  <a:spcPct val="20000"/>
                </a:spcBef>
                <a:buClr>
                  <a:schemeClr val="hlink"/>
                </a:buClr>
                <a:buSzPct val="90000"/>
                <a:buFont typeface="Wingdings" charset="0"/>
                <a:buNone/>
                <a:defRPr/>
              </a:pPr>
              <a:r>
                <a:rPr lang="en-US" sz="2400" b="1">
                  <a:effectLst>
                    <a:outerShdw blurRad="38100" dist="38100" dir="2700000" algn="tl">
                      <a:srgbClr val="000000"/>
                    </a:outerShdw>
                  </a:effectLst>
                </a:rPr>
                <a:t>Surat ketiga ke Korintus</a:t>
              </a:r>
            </a:p>
            <a:p>
              <a:pPr marL="342900" indent="-342900" eaLnBrk="1" hangingPunct="1">
                <a:spcBef>
                  <a:spcPct val="20000"/>
                </a:spcBef>
                <a:buClr>
                  <a:schemeClr val="hlink"/>
                </a:buClr>
                <a:buSzPct val="90000"/>
                <a:buFont typeface="Wingdings" charset="0"/>
                <a:buNone/>
                <a:defRPr/>
              </a:pPr>
              <a:r>
                <a:rPr lang="en-US" sz="2400" b="1">
                  <a:effectLst>
                    <a:outerShdw blurRad="38100" dist="38100" dir="2700000" algn="tl">
                      <a:srgbClr val="000000"/>
                    </a:outerShdw>
                  </a:effectLst>
                </a:rPr>
                <a:t>Surat ke Laodiceans</a:t>
              </a:r>
            </a:p>
            <a:p>
              <a:pPr marL="342900" indent="-342900" eaLnBrk="1" hangingPunct="1">
                <a:spcBef>
                  <a:spcPct val="20000"/>
                </a:spcBef>
                <a:buClr>
                  <a:schemeClr val="hlink"/>
                </a:buClr>
                <a:buSzPct val="90000"/>
                <a:buFont typeface="Wingdings" charset="0"/>
                <a:buNone/>
                <a:defRPr/>
              </a:pPr>
              <a:r>
                <a:rPr lang="en-US" sz="2400" b="1">
                  <a:effectLst>
                    <a:outerShdw blurRad="38100" dist="38100" dir="2700000" algn="tl">
                      <a:srgbClr val="000000"/>
                    </a:outerShdw>
                  </a:effectLst>
                </a:rPr>
                <a:t>Surat Lentulus</a:t>
              </a:r>
            </a:p>
            <a:p>
              <a:pPr marL="342900" indent="-342900" eaLnBrk="1" hangingPunct="1">
                <a:spcBef>
                  <a:spcPct val="20000"/>
                </a:spcBef>
                <a:buClr>
                  <a:schemeClr val="hlink"/>
                </a:buClr>
                <a:buSzPct val="90000"/>
                <a:buFont typeface="Wingdings" charset="0"/>
                <a:buNone/>
                <a:defRPr/>
              </a:pPr>
              <a:r>
                <a:rPr lang="en-US" sz="2400" b="1">
                  <a:effectLst>
                    <a:outerShdw blurRad="38100" dist="38100" dir="2700000" algn="tl">
                      <a:srgbClr val="000000"/>
                    </a:outerShdw>
                  </a:effectLst>
                </a:rPr>
                <a:t>Surat dari Paul dan Seneca</a:t>
              </a:r>
            </a:p>
            <a:p>
              <a:pPr marL="342900" indent="-342900" eaLnBrk="1" hangingPunct="1">
                <a:spcBef>
                  <a:spcPct val="20000"/>
                </a:spcBef>
                <a:buClr>
                  <a:schemeClr val="hlink"/>
                </a:buClr>
                <a:buSzPct val="90000"/>
                <a:buFont typeface="Wingdings" charset="0"/>
                <a:buNone/>
                <a:defRPr/>
              </a:pPr>
              <a:r>
                <a:rPr lang="en-US" sz="2400" b="1">
                  <a:effectLst>
                    <a:outerShdw blurRad="38100" dist="38100" dir="2700000" algn="tl">
                      <a:srgbClr val="000000"/>
                    </a:outerShdw>
                  </a:effectLst>
                </a:rPr>
                <a:t>Apocryphal Surat dari Titus</a:t>
              </a:r>
            </a:p>
          </p:txBody>
        </p:sp>
      </p:grpSp>
      <p:sp>
        <p:nvSpPr>
          <p:cNvPr id="260100" name="Text Box 14"/>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186</a:t>
            </a:r>
          </a:p>
        </p:txBody>
      </p:sp>
      <p:grpSp>
        <p:nvGrpSpPr>
          <p:cNvPr id="3" name="Group 16"/>
          <p:cNvGrpSpPr>
            <a:grpSpLocks/>
          </p:cNvGrpSpPr>
          <p:nvPr/>
        </p:nvGrpSpPr>
        <p:grpSpPr bwMode="auto">
          <a:xfrm>
            <a:off x="4813300" y="754063"/>
            <a:ext cx="3492500" cy="2293937"/>
            <a:chOff x="3032" y="475"/>
            <a:chExt cx="2200" cy="1445"/>
          </a:xfrm>
        </p:grpSpPr>
        <p:pic>
          <p:nvPicPr>
            <p:cNvPr id="260102" name="Picture 6" descr="j0286290"/>
            <p:cNvPicPr>
              <a:picLocks noChangeAspect="1" noChangeArrowheads="1"/>
            </p:cNvPicPr>
            <p:nvPr/>
          </p:nvPicPr>
          <p:blipFill>
            <a:blip r:embed="rId5">
              <a:lum bright="-78000"/>
              <a:extLst>
                <a:ext uri="{28A0092B-C50C-407E-A947-70E740481C1C}">
                  <a14:useLocalDpi xmlns:a14="http://schemas.microsoft.com/office/drawing/2010/main" val="0"/>
                </a:ext>
              </a:extLst>
            </a:blip>
            <a:srcRect/>
            <a:stretch>
              <a:fillRect/>
            </a:stretch>
          </p:blipFill>
          <p:spPr bwMode="auto">
            <a:xfrm>
              <a:off x="3032" y="475"/>
              <a:ext cx="2200" cy="1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47" name="Rectangle 7"/>
            <p:cNvSpPr>
              <a:spLocks noChangeArrowheads="1"/>
            </p:cNvSpPr>
            <p:nvPr/>
          </p:nvSpPr>
          <p:spPr bwMode="auto">
            <a:xfrm>
              <a:off x="3392" y="663"/>
              <a:ext cx="1792" cy="1113"/>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None/>
                <a:tabLst>
                  <a:tab pos="2566988" algn="r"/>
                </a:tabLst>
                <a:defRPr/>
              </a:pPr>
              <a:r>
                <a:rPr lang="en-US" sz="2400" b="1" u="sng">
                  <a:effectLst>
                    <a:outerShdw blurRad="38100" dist="38100" dir="2700000" algn="tl">
                      <a:srgbClr val="000000"/>
                    </a:outerShdw>
                  </a:effectLst>
                </a:rPr>
                <a:t>APOCALYPSES</a:t>
              </a:r>
              <a:endParaRPr lang="en-US" sz="2400" b="1">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tabLst>
                  <a:tab pos="2566988" algn="r"/>
                </a:tabLst>
                <a:defRPr/>
              </a:pPr>
              <a:r>
                <a:rPr lang="en-US" sz="2400" b="1">
                  <a:solidFill>
                    <a:srgbClr val="FFFF00"/>
                  </a:solidFill>
                  <a:effectLst>
                    <a:outerShdw blurRad="38100" dist="38100" dir="2700000" algn="tl">
                      <a:srgbClr val="000000"/>
                    </a:outerShdw>
                  </a:effectLst>
                </a:rPr>
                <a:t>James     Stephen</a:t>
              </a:r>
            </a:p>
            <a:p>
              <a:pPr marL="342900" indent="-342900" eaLnBrk="1" hangingPunct="1">
                <a:spcBef>
                  <a:spcPct val="20000"/>
                </a:spcBef>
                <a:buClr>
                  <a:schemeClr val="hlink"/>
                </a:buClr>
                <a:buSzPct val="90000"/>
                <a:buFont typeface="Wingdings" charset="0"/>
                <a:buNone/>
                <a:tabLst>
                  <a:tab pos="2566988" algn="r"/>
                </a:tabLst>
                <a:defRPr/>
              </a:pPr>
              <a:r>
                <a:rPr lang="en-US" sz="2400" b="1">
                  <a:solidFill>
                    <a:srgbClr val="FFFF00"/>
                  </a:solidFill>
                  <a:effectLst>
                    <a:outerShdw blurRad="38100" dist="38100" dir="2700000" algn="tl">
                      <a:srgbClr val="000000"/>
                    </a:outerShdw>
                  </a:effectLst>
                </a:rPr>
                <a:t>Paul	Thomas</a:t>
              </a:r>
            </a:p>
            <a:p>
              <a:pPr marL="342900" indent="-342900" eaLnBrk="1" hangingPunct="1">
                <a:spcBef>
                  <a:spcPct val="20000"/>
                </a:spcBef>
                <a:buClr>
                  <a:schemeClr val="hlink"/>
                </a:buClr>
                <a:buSzPct val="90000"/>
                <a:buFont typeface="Wingdings" charset="0"/>
                <a:buNone/>
                <a:tabLst>
                  <a:tab pos="2566988" algn="r"/>
                </a:tabLst>
                <a:defRPr/>
              </a:pPr>
              <a:r>
                <a:rPr lang="en-US" sz="2400" b="1">
                  <a:solidFill>
                    <a:srgbClr val="FFFF00"/>
                  </a:solidFill>
                  <a:effectLst>
                    <a:outerShdw blurRad="38100" dist="38100" dir="2700000" algn="tl">
                      <a:srgbClr val="000000"/>
                    </a:outerShdw>
                  </a:effectLst>
                </a:rPr>
                <a:t>Peter	the Virgin</a:t>
              </a:r>
              <a:endParaRPr lang="en-US" sz="2400" b="1">
                <a:effectLst>
                  <a:outerShdw blurRad="38100" dist="38100" dir="2700000" algn="tl">
                    <a:srgbClr val="000000"/>
                  </a:outerShdw>
                </a:effectLst>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AutoShape 2"/>
          <p:cNvSpPr>
            <a:spLocks noChangeArrowheads="1"/>
          </p:cNvSpPr>
          <p:nvPr/>
        </p:nvSpPr>
        <p:spPr bwMode="auto">
          <a:xfrm>
            <a:off x="457200" y="533400"/>
            <a:ext cx="8077200" cy="2514600"/>
          </a:xfrm>
          <a:prstGeom prst="downArrowCallout">
            <a:avLst>
              <a:gd name="adj1" fmla="val 80303"/>
              <a:gd name="adj2" fmla="val 80303"/>
              <a:gd name="adj3" fmla="val 16667"/>
              <a:gd name="adj4" fmla="val 66667"/>
            </a:avLst>
          </a:prstGeom>
          <a:solidFill>
            <a:schemeClr val="accent1"/>
          </a:solidFill>
          <a:ln w="9525">
            <a:solidFill>
              <a:schemeClr val="tx1"/>
            </a:solidFill>
            <a:miter lim="800000"/>
            <a:headEnd/>
            <a:tailEnd/>
          </a:ln>
        </p:spPr>
        <p:txBody>
          <a:bodyPr wrap="none" anchor="ctr"/>
          <a:lstStyle/>
          <a:p>
            <a:endParaRPr lang="en-US"/>
          </a:p>
        </p:txBody>
      </p:sp>
      <p:sp>
        <p:nvSpPr>
          <p:cNvPr id="431107" name="Rectangle 3"/>
          <p:cNvSpPr>
            <a:spLocks noGrp="1" noRot="1" noChangeArrowheads="1"/>
          </p:cNvSpPr>
          <p:nvPr>
            <p:ph type="title"/>
          </p:nvPr>
        </p:nvSpPr>
        <p:spPr>
          <a:xfrm>
            <a:off x="301625" y="457200"/>
            <a:ext cx="8540750" cy="1143000"/>
          </a:xfrm>
          <a:effectLst>
            <a:outerShdw blurRad="63500" dist="107763" dir="13500000" algn="ctr" rotWithShape="0">
              <a:srgbClr val="000000">
                <a:alpha val="74998"/>
              </a:srgbClr>
            </a:outerShdw>
          </a:effectLst>
        </p:spPr>
        <p:txBody>
          <a:bodyPr/>
          <a:lstStyle/>
          <a:p>
            <a:pPr eaLnBrk="1" hangingPunct="1">
              <a:defRPr/>
            </a:pPr>
            <a:r>
              <a:rPr lang="en-US" b="1">
                <a:latin typeface="Tahoma" charset="0"/>
                <a:ea typeface="ＭＳ Ｐゴシック" charset="0"/>
                <a:cs typeface="ＭＳ Ｐゴシック" charset="0"/>
              </a:rPr>
              <a:t>Gnostik mula-mula di 1 John</a:t>
            </a:r>
            <a:endParaRPr lang="en-US">
              <a:latin typeface="Tahoma" charset="0"/>
              <a:ea typeface="ＭＳ Ｐゴシック" charset="0"/>
              <a:cs typeface="ＭＳ Ｐゴシック" charset="0"/>
            </a:endParaRPr>
          </a:p>
        </p:txBody>
      </p:sp>
      <p:sp>
        <p:nvSpPr>
          <p:cNvPr id="431108" name="Rectangle 4"/>
          <p:cNvSpPr>
            <a:spLocks noGrp="1" noRot="1" noChangeArrowheads="1"/>
          </p:cNvSpPr>
          <p:nvPr>
            <p:ph type="body" sz="half" idx="1"/>
          </p:nvPr>
        </p:nvSpPr>
        <p:spPr>
          <a:xfrm>
            <a:off x="76200" y="2895600"/>
            <a:ext cx="4267200" cy="3657600"/>
          </a:xfrm>
        </p:spPr>
        <p:txBody>
          <a:bodyPr/>
          <a:lstStyle/>
          <a:p>
            <a:pPr eaLnBrk="1" hangingPunct="1">
              <a:buFont typeface="Arial" charset="0"/>
              <a:buNone/>
              <a:defRPr/>
            </a:pPr>
            <a:r>
              <a:rPr lang="en-US" sz="2400" b="1">
                <a:latin typeface="Tahoma" charset="0"/>
                <a:ea typeface="ＭＳ Ｐゴシック" charset="0"/>
                <a:cs typeface="ＭＳ Ｐゴシック" charset="0"/>
              </a:rPr>
              <a:t>Docetic Gnosticism </a:t>
            </a:r>
          </a:p>
          <a:p>
            <a:pPr eaLnBrk="1" hangingPunct="1">
              <a:buFont typeface="Arial" charset="0"/>
              <a:buNone/>
              <a:defRPr/>
            </a:pPr>
            <a:r>
              <a:rPr lang="en-US" sz="2400" b="1">
                <a:latin typeface="Tahoma" charset="0"/>
                <a:ea typeface="ＭＳ Ｐゴシック" charset="0"/>
                <a:cs typeface="ＭＳ Ｐゴシック" charset="0"/>
              </a:rPr>
              <a:t>Matter is Evil</a:t>
            </a:r>
          </a:p>
          <a:p>
            <a:pPr eaLnBrk="1" hangingPunct="1">
              <a:buFont typeface="Arial" charset="0"/>
              <a:buNone/>
              <a:defRPr/>
            </a:pPr>
            <a:r>
              <a:rPr lang="en-US" sz="2400" b="1">
                <a:latin typeface="Tahoma" charset="0"/>
                <a:ea typeface="ＭＳ Ｐゴシック" charset="0"/>
                <a:cs typeface="ＭＳ Ｐゴシック" charset="0"/>
              </a:rPr>
              <a:t>Depreciated Materialism</a:t>
            </a:r>
          </a:p>
          <a:p>
            <a:pPr eaLnBrk="1" hangingPunct="1">
              <a:buFont typeface="Arial" charset="0"/>
              <a:buNone/>
              <a:defRPr/>
            </a:pPr>
            <a:r>
              <a:rPr lang="en-US" sz="2400" b="1">
                <a:latin typeface="Tahoma" charset="0"/>
                <a:ea typeface="ＭＳ Ｐゴシック" charset="0"/>
                <a:cs typeface="ＭＳ Ｐゴシック" charset="0"/>
              </a:rPr>
              <a:t>Denied Christ</a:t>
            </a:r>
            <a:r>
              <a:rPr lang="ja-JP" altLang="en-US" sz="2400" b="1">
                <a:latin typeface="Tahoma" charset="0"/>
                <a:ea typeface="ＭＳ Ｐゴシック" charset="0"/>
                <a:cs typeface="ＭＳ Ｐゴシック" charset="0"/>
              </a:rPr>
              <a:t>’</a:t>
            </a:r>
            <a:r>
              <a:rPr lang="en-US" sz="2400" b="1">
                <a:latin typeface="Tahoma" charset="0"/>
                <a:ea typeface="ＭＳ Ｐゴシック" charset="0"/>
                <a:cs typeface="ＭＳ Ｐゴシック" charset="0"/>
              </a:rPr>
              <a:t>s Humanity</a:t>
            </a:r>
          </a:p>
          <a:p>
            <a:pPr eaLnBrk="1" hangingPunct="1">
              <a:buFont typeface="Arial" charset="0"/>
              <a:buNone/>
              <a:defRPr/>
            </a:pPr>
            <a:r>
              <a:rPr lang="en-US" sz="2400" b="1">
                <a:latin typeface="Tahoma" charset="0"/>
                <a:ea typeface="ＭＳ Ｐゴシック" charset="0"/>
                <a:cs typeface="ＭＳ Ｐゴシック" charset="0"/>
              </a:rPr>
              <a:t>Touched Jesus (1:1)</a:t>
            </a:r>
          </a:p>
          <a:p>
            <a:pPr eaLnBrk="1" hangingPunct="1">
              <a:buFont typeface="Arial" charset="0"/>
              <a:buNone/>
              <a:defRPr/>
            </a:pPr>
            <a:r>
              <a:rPr lang="en-US" sz="2400" b="1">
                <a:latin typeface="Tahoma" charset="0"/>
                <a:ea typeface="ＭＳ Ｐゴシック" charset="0"/>
                <a:cs typeface="ＭＳ Ｐゴシック" charset="0"/>
              </a:rPr>
              <a:t>Asceticism</a:t>
            </a:r>
          </a:p>
          <a:p>
            <a:pPr eaLnBrk="1" hangingPunct="1">
              <a:buFont typeface="Arial" charset="0"/>
              <a:buNone/>
              <a:defRPr/>
            </a:pPr>
            <a:r>
              <a:rPr lang="en-US" sz="2400" b="1">
                <a:latin typeface="Tahoma" charset="0"/>
                <a:ea typeface="ＭＳ Ｐゴシック" charset="0"/>
                <a:cs typeface="ＭＳ Ｐゴシック" charset="0"/>
              </a:rPr>
              <a:t>Immorality</a:t>
            </a:r>
          </a:p>
        </p:txBody>
      </p:sp>
      <p:sp>
        <p:nvSpPr>
          <p:cNvPr id="431109" name="Rectangle 5"/>
          <p:cNvSpPr>
            <a:spLocks noGrp="1" noRot="1" noChangeArrowheads="1"/>
          </p:cNvSpPr>
          <p:nvPr>
            <p:ph type="body" sz="half" idx="2"/>
          </p:nvPr>
        </p:nvSpPr>
        <p:spPr>
          <a:xfrm>
            <a:off x="4495800" y="2895600"/>
            <a:ext cx="4572000" cy="3733800"/>
          </a:xfrm>
        </p:spPr>
        <p:txBody>
          <a:bodyPr/>
          <a:lstStyle/>
          <a:p>
            <a:pPr eaLnBrk="1" hangingPunct="1">
              <a:buFont typeface="Arial" charset="0"/>
              <a:buNone/>
              <a:defRPr/>
            </a:pPr>
            <a:r>
              <a:rPr lang="en-US" sz="2400" b="1">
                <a:latin typeface="Tahoma" charset="0"/>
                <a:ea typeface="ＭＳ Ｐゴシック" charset="0"/>
                <a:cs typeface="ＭＳ Ｐゴシック" charset="0"/>
              </a:rPr>
              <a:t>Cerinthian Gnosticism </a:t>
            </a:r>
          </a:p>
          <a:p>
            <a:pPr eaLnBrk="1" hangingPunct="1">
              <a:buFont typeface="Arial" charset="0"/>
              <a:buNone/>
              <a:defRPr/>
            </a:pPr>
            <a:r>
              <a:rPr lang="en-US" sz="2400" b="1">
                <a:latin typeface="Tahoma" charset="0"/>
                <a:ea typeface="ＭＳ Ｐゴシック" charset="0"/>
                <a:cs typeface="ＭＳ Ｐゴシック" charset="0"/>
              </a:rPr>
              <a:t>Spirit is Good</a:t>
            </a:r>
          </a:p>
          <a:p>
            <a:pPr eaLnBrk="1" hangingPunct="1">
              <a:buFont typeface="Arial" charset="0"/>
              <a:buNone/>
              <a:defRPr/>
            </a:pPr>
            <a:r>
              <a:rPr lang="en-US" sz="2400" b="1">
                <a:latin typeface="Tahoma" charset="0"/>
                <a:ea typeface="ＭＳ Ｐゴシック" charset="0"/>
                <a:cs typeface="ＭＳ Ｐゴシック" charset="0"/>
              </a:rPr>
              <a:t>Exalted Knowledge (</a:t>
            </a:r>
            <a:r>
              <a:rPr lang="en-US" sz="2400" b="1" i="1">
                <a:latin typeface="Tahoma" charset="0"/>
                <a:ea typeface="ＭＳ Ｐゴシック" charset="0"/>
                <a:cs typeface="ＭＳ Ｐゴシック" charset="0"/>
              </a:rPr>
              <a:t>gnosis</a:t>
            </a:r>
            <a:r>
              <a:rPr lang="en-US" sz="2400" b="1">
                <a:latin typeface="Tahoma" charset="0"/>
                <a:ea typeface="ＭＳ Ｐゴシック" charset="0"/>
                <a:cs typeface="ＭＳ Ｐゴシック" charset="0"/>
              </a:rPr>
              <a:t>)</a:t>
            </a:r>
          </a:p>
          <a:p>
            <a:pPr eaLnBrk="1" hangingPunct="1">
              <a:buFont typeface="Arial" charset="0"/>
              <a:buNone/>
              <a:defRPr/>
            </a:pPr>
            <a:r>
              <a:rPr lang="en-US" sz="2400" b="1">
                <a:latin typeface="Tahoma" charset="0"/>
                <a:ea typeface="ＭＳ Ｐゴシック" charset="0"/>
                <a:cs typeface="ＭＳ Ｐゴシック" charset="0"/>
              </a:rPr>
              <a:t>Denied Christ</a:t>
            </a:r>
            <a:r>
              <a:rPr lang="ja-JP" altLang="en-US" sz="2400" b="1">
                <a:latin typeface="Tahoma" charset="0"/>
                <a:ea typeface="ＭＳ Ｐゴシック" charset="0"/>
                <a:cs typeface="ＭＳ Ｐゴシック" charset="0"/>
              </a:rPr>
              <a:t>’</a:t>
            </a:r>
            <a:r>
              <a:rPr lang="en-US" sz="2400" b="1">
                <a:latin typeface="Tahoma" charset="0"/>
                <a:ea typeface="ＭＳ Ｐゴシック" charset="0"/>
                <a:cs typeface="ＭＳ Ｐゴシック" charset="0"/>
              </a:rPr>
              <a:t>s Deity</a:t>
            </a:r>
          </a:p>
          <a:p>
            <a:pPr eaLnBrk="1" hangingPunct="1">
              <a:buFont typeface="Arial" charset="0"/>
              <a:buNone/>
              <a:defRPr/>
            </a:pPr>
            <a:r>
              <a:rPr lang="en-US" sz="2400" b="1">
                <a:latin typeface="Tahoma" charset="0"/>
                <a:ea typeface="ＭＳ Ｐゴシック" charset="0"/>
                <a:cs typeface="ＭＳ Ｐゴシック" charset="0"/>
              </a:rPr>
              <a:t>Water &amp; Blood (5:6)</a:t>
            </a:r>
          </a:p>
          <a:p>
            <a:pPr eaLnBrk="1" hangingPunct="1">
              <a:buFont typeface="Arial" charset="0"/>
              <a:buNone/>
              <a:defRPr/>
            </a:pPr>
            <a:r>
              <a:rPr lang="en-US" sz="2400" b="1">
                <a:latin typeface="Tahoma" charset="0"/>
                <a:ea typeface="ＭＳ Ｐゴシック" charset="0"/>
                <a:cs typeface="ＭＳ Ｐゴシック" charset="0"/>
              </a:rPr>
              <a:t>Pride</a:t>
            </a:r>
          </a:p>
          <a:p>
            <a:pPr eaLnBrk="1" hangingPunct="1">
              <a:buFont typeface="Arial" charset="0"/>
              <a:buNone/>
              <a:defRPr/>
            </a:pPr>
            <a:r>
              <a:rPr lang="en-US" sz="2400" b="1">
                <a:latin typeface="Tahoma" charset="0"/>
                <a:ea typeface="ＭＳ Ｐゴシック" charset="0"/>
                <a:cs typeface="ＭＳ Ｐゴシック" charset="0"/>
              </a:rPr>
              <a:t>Education</a:t>
            </a:r>
          </a:p>
        </p:txBody>
      </p:sp>
      <p:sp>
        <p:nvSpPr>
          <p:cNvPr id="262149" name="Text Box 6"/>
          <p:cNvSpPr txBox="1">
            <a:spLocks noChangeArrowheads="1"/>
          </p:cNvSpPr>
          <p:nvPr/>
        </p:nvSpPr>
        <p:spPr bwMode="auto">
          <a:xfrm>
            <a:off x="8305800" y="8255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186</a:t>
            </a:r>
            <a:endParaRPr lang="en-US" sz="2000" b="1"/>
          </a:p>
        </p:txBody>
      </p:sp>
      <p:sp>
        <p:nvSpPr>
          <p:cNvPr id="431111" name="Text Box 7"/>
          <p:cNvSpPr txBox="1">
            <a:spLocks noChangeArrowheads="1"/>
          </p:cNvSpPr>
          <p:nvPr/>
        </p:nvSpPr>
        <p:spPr bwMode="auto">
          <a:xfrm>
            <a:off x="2895600" y="1600200"/>
            <a:ext cx="3124200" cy="579438"/>
          </a:xfrm>
          <a:prstGeom prst="rect">
            <a:avLst/>
          </a:prstGeom>
          <a:noFill/>
          <a:ln w="9525">
            <a:noFill/>
            <a:miter lim="800000"/>
            <a:headEnd/>
            <a:tailEnd/>
          </a:ln>
          <a:effectLst>
            <a:outerShdw blurRad="63500" dist="81320" dir="2319588"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3200" b="1" i="1" smtClean="0">
                <a:effectLst>
                  <a:outerShdw blurRad="38100" dist="38100" dir="2700000" algn="tl">
                    <a:srgbClr val="000000"/>
                  </a:outerShdw>
                </a:effectLst>
                <a:latin typeface="Tahoma" charset="0"/>
              </a:rPr>
              <a:t>Dua Type</a:t>
            </a: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4" descr="JudasGospel011"/>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0" y="3175"/>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26" name="Rectangle 2"/>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en-US" b="1">
                <a:effectLst/>
                <a:latin typeface="Tahoma" charset="0"/>
                <a:ea typeface="ＭＳ Ｐゴシック" charset="0"/>
                <a:cs typeface="ＭＳ Ｐゴシック" charset="0"/>
              </a:rPr>
              <a:t>Injil Yudas</a:t>
            </a:r>
            <a:endParaRPr lang="en-US">
              <a:effectLst>
                <a:outerShdw blurRad="38100" dist="38100" dir="2700000" algn="tl">
                  <a:srgbClr val="FFFFFF"/>
                </a:outerShdw>
              </a:effectLst>
              <a:latin typeface="Tahoma" charset="0"/>
              <a:ea typeface="ＭＳ Ｐゴシック" charset="0"/>
              <a:cs typeface="ＭＳ Ｐゴシック" charset="0"/>
            </a:endParaRPr>
          </a:p>
        </p:txBody>
      </p:sp>
      <p:sp>
        <p:nvSpPr>
          <p:cNvPr id="410627" name="Rectangle 3"/>
          <p:cNvSpPr>
            <a:spLocks noGrp="1" noChangeArrowheads="1"/>
          </p:cNvSpPr>
          <p:nvPr>
            <p:ph type="body" idx="1"/>
          </p:nvPr>
        </p:nvSpPr>
        <p:spPr>
          <a:xfrm>
            <a:off x="152400" y="1600200"/>
            <a:ext cx="8534400" cy="4800600"/>
          </a:xfrm>
        </p:spPr>
        <p:txBody>
          <a:bodyPr/>
          <a:lstStyle/>
          <a:p>
            <a:pPr eaLnBrk="1" hangingPunct="1">
              <a:lnSpc>
                <a:spcPct val="90000"/>
              </a:lnSpc>
              <a:defRPr/>
            </a:pPr>
            <a:r>
              <a:rPr lang="en-US" sz="2800" b="1">
                <a:latin typeface="Tahoma" charset="0"/>
                <a:ea typeface="ＭＳ Ｐゴシック" charset="0"/>
                <a:cs typeface="ＭＳ Ｐゴシック" charset="0"/>
              </a:rPr>
              <a:t>Judas said, </a:t>
            </a:r>
            <a:r>
              <a:rPr lang="ja-JP" altLang="en-US" sz="2800" b="1">
                <a:latin typeface="Tahoma" charset="0"/>
                <a:ea typeface="ＭＳ Ｐゴシック" charset="0"/>
                <a:cs typeface="ＭＳ Ｐゴシック" charset="0"/>
              </a:rPr>
              <a:t>“</a:t>
            </a:r>
            <a:r>
              <a:rPr lang="en-US" sz="2800" b="1">
                <a:latin typeface="Tahoma" charset="0"/>
                <a:ea typeface="ＭＳ Ｐゴシック" charset="0"/>
                <a:cs typeface="ＭＳ Ｐゴシック" charset="0"/>
              </a:rPr>
              <a:t>Master, could it be that my seed is under the control of the rulers?</a:t>
            </a:r>
            <a:r>
              <a:rPr lang="ja-JP" altLang="en-US" sz="2800" b="1">
                <a:latin typeface="Tahoma" charset="0"/>
                <a:ea typeface="ＭＳ Ｐゴシック" charset="0"/>
                <a:cs typeface="ＭＳ Ｐゴシック" charset="0"/>
              </a:rPr>
              <a:t>”</a:t>
            </a:r>
            <a:r>
              <a:rPr lang="en-US" sz="2800" b="1">
                <a:latin typeface="Tahoma" charset="0"/>
                <a:ea typeface="ＭＳ Ｐゴシック" charset="0"/>
                <a:cs typeface="ＭＳ Ｐゴシック" charset="0"/>
              </a:rPr>
              <a:t> Jesus answered and said to him, </a:t>
            </a:r>
            <a:r>
              <a:rPr lang="ja-JP" altLang="en-US" sz="2800" b="1">
                <a:latin typeface="Tahoma" charset="0"/>
                <a:ea typeface="ＭＳ Ｐゴシック" charset="0"/>
                <a:cs typeface="ＭＳ Ｐゴシック" charset="0"/>
              </a:rPr>
              <a:t>“</a:t>
            </a:r>
            <a:r>
              <a:rPr lang="en-US" sz="2800" b="1">
                <a:latin typeface="Tahoma" charset="0"/>
                <a:ea typeface="ＭＳ Ｐゴシック" charset="0"/>
                <a:cs typeface="ＭＳ Ｐゴシック" charset="0"/>
              </a:rPr>
              <a:t>… you will grieve much </a:t>
            </a:r>
            <a:r>
              <a:rPr lang="en-US" sz="2800" b="1" u="sng">
                <a:latin typeface="Tahoma" charset="0"/>
                <a:ea typeface="ＭＳ Ｐゴシック" charset="0"/>
                <a:cs typeface="ＭＳ Ｐゴシック" charset="0"/>
              </a:rPr>
              <a:t>when you see the kingdom</a:t>
            </a:r>
            <a:r>
              <a:rPr lang="en-US" sz="2800" b="1">
                <a:latin typeface="Tahoma" charset="0"/>
                <a:ea typeface="ＭＳ Ｐゴシック" charset="0"/>
                <a:cs typeface="ＭＳ Ｐゴシック" charset="0"/>
              </a:rPr>
              <a:t> and all its generation.</a:t>
            </a:r>
            <a:r>
              <a:rPr lang="ja-JP" altLang="en-US" sz="2800" b="1">
                <a:latin typeface="Tahoma" charset="0"/>
                <a:ea typeface="ＭＳ Ｐゴシック" charset="0"/>
                <a:cs typeface="ＭＳ Ｐゴシック" charset="0"/>
              </a:rPr>
              <a:t>”</a:t>
            </a:r>
            <a:r>
              <a:rPr lang="en-US" sz="2800" b="1">
                <a:latin typeface="Tahoma" charset="0"/>
                <a:ea typeface="ＭＳ Ｐゴシック" charset="0"/>
                <a:cs typeface="ＭＳ Ｐゴシック" charset="0"/>
              </a:rPr>
              <a:t> When he heard this, Judas said to him, </a:t>
            </a:r>
            <a:r>
              <a:rPr lang="ja-JP" altLang="en-US" sz="2800" b="1">
                <a:latin typeface="Tahoma" charset="0"/>
                <a:ea typeface="ＭＳ Ｐゴシック" charset="0"/>
                <a:cs typeface="ＭＳ Ｐゴシック" charset="0"/>
              </a:rPr>
              <a:t>“</a:t>
            </a:r>
            <a:r>
              <a:rPr lang="en-US" sz="2800" b="1">
                <a:latin typeface="Tahoma" charset="0"/>
                <a:ea typeface="ＭＳ Ｐゴシック" charset="0"/>
                <a:cs typeface="ＭＳ Ｐゴシック" charset="0"/>
              </a:rPr>
              <a:t>What good is it that I have received it? For you have set me apart for that generation.</a:t>
            </a:r>
            <a:r>
              <a:rPr lang="ja-JP" altLang="en-US" sz="2800" b="1">
                <a:latin typeface="Tahoma" charset="0"/>
                <a:ea typeface="ＭＳ Ｐゴシック" charset="0"/>
                <a:cs typeface="ＭＳ Ｐゴシック" charset="0"/>
              </a:rPr>
              <a:t>”</a:t>
            </a:r>
            <a:r>
              <a:rPr lang="en-US" sz="2800" b="1">
                <a:latin typeface="Tahoma" charset="0"/>
                <a:ea typeface="ＭＳ Ｐゴシック" charset="0"/>
                <a:cs typeface="ＭＳ Ｐゴシック" charset="0"/>
              </a:rPr>
              <a:t> Jesus answered and said, </a:t>
            </a:r>
            <a:r>
              <a:rPr lang="ja-JP" altLang="en-US" sz="2800" b="1">
                <a:latin typeface="Tahoma" charset="0"/>
                <a:ea typeface="ＭＳ Ｐゴシック" charset="0"/>
                <a:cs typeface="ＭＳ Ｐゴシック" charset="0"/>
              </a:rPr>
              <a:t>“</a:t>
            </a:r>
            <a:r>
              <a:rPr lang="en-US" sz="2800" b="1">
                <a:latin typeface="Tahoma" charset="0"/>
                <a:ea typeface="ＭＳ Ｐゴシック" charset="0"/>
                <a:cs typeface="ＭＳ Ｐゴシック" charset="0"/>
              </a:rPr>
              <a:t>You will become the thirteenth, and you will be cursed by the other generations—and </a:t>
            </a:r>
            <a:r>
              <a:rPr lang="en-US" sz="2800" b="1" u="sng">
                <a:latin typeface="Tahoma" charset="0"/>
                <a:ea typeface="ＭＳ Ｐゴシック" charset="0"/>
                <a:cs typeface="ＭＳ Ｐゴシック" charset="0"/>
              </a:rPr>
              <a:t>you will come to rule over them</a:t>
            </a:r>
            <a:r>
              <a:rPr lang="en-US" sz="2800" b="1">
                <a:latin typeface="Tahoma" charset="0"/>
                <a:ea typeface="ＭＳ Ｐゴシック" charset="0"/>
                <a:cs typeface="ＭＳ Ｐゴシック" charset="0"/>
              </a:rPr>
              <a:t>. In the last days they will curse </a:t>
            </a:r>
            <a:r>
              <a:rPr lang="en-US" sz="2800" b="1" u="sng">
                <a:latin typeface="Tahoma" charset="0"/>
                <a:ea typeface="ＭＳ Ｐゴシック" charset="0"/>
                <a:cs typeface="ＭＳ Ｐゴシック" charset="0"/>
              </a:rPr>
              <a:t>your ascent [47] to the holy</a:t>
            </a:r>
            <a:r>
              <a:rPr lang="en-US" sz="2800" b="1">
                <a:latin typeface="Tahoma" charset="0"/>
                <a:ea typeface="ＭＳ Ｐゴシック" charset="0"/>
                <a:cs typeface="ＭＳ Ｐゴシック" charset="0"/>
              </a:rPr>
              <a:t> [generation].</a:t>
            </a:r>
            <a:r>
              <a:rPr lang="ja-JP" altLang="en-US" sz="2800" b="1">
                <a:latin typeface="Tahoma" charset="0"/>
                <a:ea typeface="ＭＳ Ｐゴシック" charset="0"/>
                <a:cs typeface="ＭＳ Ｐゴシック" charset="0"/>
              </a:rPr>
              <a:t>”</a:t>
            </a:r>
            <a:endParaRPr lang="en-US" sz="2800" b="1">
              <a:latin typeface="Tahoma" charset="0"/>
              <a:ea typeface="ＭＳ Ｐゴシック" charset="0"/>
              <a:cs typeface="ＭＳ Ｐゴシック"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 descr="JudasGospel011"/>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0" y="3175"/>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651" name="Rectangle 3"/>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en-US" b="1">
                <a:effectLst/>
                <a:latin typeface="Tahoma" charset="0"/>
                <a:ea typeface="ＭＳ Ｐゴシック" charset="0"/>
                <a:cs typeface="ＭＳ Ｐゴシック" charset="0"/>
              </a:rPr>
              <a:t>Injil Yudas</a:t>
            </a:r>
            <a:endParaRPr lang="en-US">
              <a:effectLst>
                <a:outerShdw blurRad="38100" dist="38100" dir="2700000" algn="tl">
                  <a:srgbClr val="FFFFFF"/>
                </a:outerShdw>
              </a:effectLst>
              <a:latin typeface="Tahoma" charset="0"/>
              <a:ea typeface="ＭＳ Ｐゴシック" charset="0"/>
              <a:cs typeface="ＭＳ Ｐゴシック" charset="0"/>
            </a:endParaRPr>
          </a:p>
        </p:txBody>
      </p:sp>
      <p:sp>
        <p:nvSpPr>
          <p:cNvPr id="411652" name="Rectangle 4"/>
          <p:cNvSpPr>
            <a:spLocks noGrp="1" noChangeArrowheads="1"/>
          </p:cNvSpPr>
          <p:nvPr>
            <p:ph type="body" idx="1"/>
          </p:nvPr>
        </p:nvSpPr>
        <p:spPr>
          <a:xfrm>
            <a:off x="457200" y="1600200"/>
            <a:ext cx="8305800" cy="5029200"/>
          </a:xfrm>
        </p:spPr>
        <p:txBody>
          <a:bodyPr/>
          <a:lstStyle/>
          <a:p>
            <a:pPr eaLnBrk="1" hangingPunct="1">
              <a:lnSpc>
                <a:spcPct val="90000"/>
              </a:lnSpc>
              <a:defRPr/>
            </a:pPr>
            <a:r>
              <a:rPr lang="en-US" sz="2800" b="1">
                <a:latin typeface="Tahoma" charset="0"/>
                <a:ea typeface="ＭＳ Ｐゴシック" charset="0"/>
                <a:cs typeface="ＭＳ Ｐゴシック" charset="0"/>
              </a:rPr>
              <a:t>Judas said to Jesus, </a:t>
            </a:r>
            <a:r>
              <a:rPr lang="ja-JP" altLang="en-US" sz="2800" b="1">
                <a:latin typeface="Tahoma" charset="0"/>
                <a:ea typeface="ＭＳ Ｐゴシック" charset="0"/>
                <a:cs typeface="ＭＳ Ｐゴシック" charset="0"/>
              </a:rPr>
              <a:t>“</a:t>
            </a:r>
            <a:r>
              <a:rPr lang="en-US" sz="2800" b="1">
                <a:latin typeface="Tahoma" charset="0"/>
                <a:ea typeface="ＭＳ Ｐゴシック" charset="0"/>
                <a:cs typeface="ＭＳ Ｐゴシック" charset="0"/>
              </a:rPr>
              <a:t>Look, what will those who have been baptized in your name do?</a:t>
            </a:r>
            <a:r>
              <a:rPr lang="ja-JP" altLang="en-US" sz="2800" b="1">
                <a:latin typeface="Tahoma" charset="0"/>
                <a:ea typeface="ＭＳ Ｐゴシック" charset="0"/>
                <a:cs typeface="ＭＳ Ｐゴシック" charset="0"/>
              </a:rPr>
              <a:t>”</a:t>
            </a:r>
            <a:r>
              <a:rPr lang="en-US" sz="2800" b="1">
                <a:latin typeface="Tahoma" charset="0"/>
                <a:ea typeface="ＭＳ Ｐゴシック" charset="0"/>
                <a:cs typeface="ＭＳ Ｐゴシック" charset="0"/>
              </a:rPr>
              <a:t> Jesus said, </a:t>
            </a:r>
            <a:r>
              <a:rPr lang="ja-JP" altLang="en-US" sz="2800" b="1">
                <a:latin typeface="Tahoma" charset="0"/>
                <a:ea typeface="ＭＳ Ｐゴシック" charset="0"/>
                <a:cs typeface="ＭＳ Ｐゴシック" charset="0"/>
              </a:rPr>
              <a:t>“</a:t>
            </a:r>
            <a:r>
              <a:rPr lang="en-US" sz="2800" b="1">
                <a:latin typeface="Tahoma" charset="0"/>
                <a:ea typeface="ＭＳ Ｐゴシック" charset="0"/>
                <a:cs typeface="ＭＳ Ｐゴシック" charset="0"/>
              </a:rPr>
              <a:t>… Truly [I] say to you, Judas, [those who] offer sacrifices to Saklas [...]God [—three lines missing—] everything that is evil.  But </a:t>
            </a:r>
            <a:r>
              <a:rPr lang="en-US" sz="2800" b="1" u="sng">
                <a:latin typeface="Tahoma" charset="0"/>
                <a:ea typeface="ＭＳ Ｐゴシック" charset="0"/>
                <a:cs typeface="ＭＳ Ｐゴシック" charset="0"/>
              </a:rPr>
              <a:t>you will exceed all of them</a:t>
            </a:r>
            <a:r>
              <a:rPr lang="en-US" sz="2800" b="1">
                <a:latin typeface="Tahoma" charset="0"/>
                <a:ea typeface="ＭＳ Ｐゴシック" charset="0"/>
                <a:cs typeface="ＭＳ Ｐゴシック" charset="0"/>
              </a:rPr>
              <a:t>. For </a:t>
            </a:r>
            <a:r>
              <a:rPr lang="en-US" sz="2800" b="1" u="sng">
                <a:latin typeface="Tahoma" charset="0"/>
                <a:ea typeface="ＭＳ Ｐゴシック" charset="0"/>
                <a:cs typeface="ＭＳ Ｐゴシック" charset="0"/>
              </a:rPr>
              <a:t>you will sacrifice the man that clothes me</a:t>
            </a:r>
            <a:r>
              <a:rPr lang="en-US" sz="2800" b="1">
                <a:latin typeface="Tahoma" charset="0"/>
                <a:ea typeface="ＭＳ Ｐゴシック" charset="0"/>
                <a:cs typeface="ＭＳ Ｐゴシック" charset="0"/>
              </a:rPr>
              <a:t>.</a:t>
            </a:r>
            <a:r>
              <a:rPr lang="ja-JP" altLang="en-US" sz="2800" b="1">
                <a:latin typeface="Tahoma" charset="0"/>
                <a:ea typeface="ＭＳ Ｐゴシック" charset="0"/>
                <a:cs typeface="ＭＳ Ｐゴシック" charset="0"/>
              </a:rPr>
              <a:t>”</a:t>
            </a:r>
            <a:endParaRPr lang="en-US" sz="2800" b="1">
              <a:latin typeface="Tahoma" charset="0"/>
              <a:ea typeface="ＭＳ Ｐゴシック" charset="0"/>
              <a:cs typeface="ＭＳ Ｐゴシック"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6950" y="0"/>
            <a:ext cx="4337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sp>
        <p:nvSpPr>
          <p:cNvPr id="268290" name="Rectangle 3"/>
          <p:cNvSpPr>
            <a:spLocks noGrp="1" noChangeArrowheads="1"/>
          </p:cNvSpPr>
          <p:nvPr>
            <p:ph type="title"/>
          </p:nvPr>
        </p:nvSpPr>
        <p:spPr>
          <a:xfrm>
            <a:off x="0" y="76200"/>
            <a:ext cx="4800600" cy="1066800"/>
          </a:xfrm>
        </p:spPr>
        <p:txBody>
          <a:bodyPr/>
          <a:lstStyle/>
          <a:p>
            <a:pPr eaLnBrk="1" hangingPunct="1"/>
            <a:r>
              <a:rPr lang="en-US" sz="4000">
                <a:latin typeface="Arial" charset="0"/>
                <a:ea typeface="ＭＳ Ｐゴシック" charset="0"/>
                <a:cs typeface="ＭＳ Ｐゴシック" charset="0"/>
              </a:rPr>
              <a:t>How should we fight heresy?</a:t>
            </a:r>
          </a:p>
        </p:txBody>
      </p:sp>
      <p:pic>
        <p:nvPicPr>
          <p:cNvPr id="239620" name="Picture 4"/>
          <p:cNvPicPr>
            <a:picLocks noChangeAspect="1" noChangeArrowheads="1"/>
          </p:cNvPicPr>
          <p:nvPr/>
        </p:nvPicPr>
        <p:blipFill>
          <a:blip r:embed="rId4">
            <a:extLst>
              <a:ext uri="{28A0092B-C50C-407E-A947-70E740481C1C}">
                <a14:useLocalDpi xmlns:a14="http://schemas.microsoft.com/office/drawing/2010/main" val="0"/>
              </a:ext>
            </a:extLst>
          </a:blip>
          <a:srcRect t="2026" b="8784"/>
          <a:stretch>
            <a:fillRect/>
          </a:stretch>
        </p:blipFill>
        <p:spPr bwMode="auto">
          <a:xfrm>
            <a:off x="-228600" y="-20638"/>
            <a:ext cx="50292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39618"/>
                                        </p:tgtEl>
                                        <p:attrNameLst>
                                          <p:attrName>style.visibility</p:attrName>
                                        </p:attrNameLst>
                                      </p:cBhvr>
                                      <p:to>
                                        <p:strVal val="visible"/>
                                      </p:to>
                                    </p:set>
                                    <p:animEffect transition="in" filter="fade">
                                      <p:cBhvr>
                                        <p:cTn id="7" dur="1000"/>
                                        <p:tgtEl>
                                          <p:spTgt spid="239618"/>
                                        </p:tgtEl>
                                      </p:cBhvr>
                                    </p:animEffect>
                                    <p:anim calcmode="lin" valueType="num">
                                      <p:cBhvr>
                                        <p:cTn id="8" dur="1000" fill="hold"/>
                                        <p:tgtEl>
                                          <p:spTgt spid="239618"/>
                                        </p:tgtEl>
                                        <p:attrNameLst>
                                          <p:attrName>ppt_x</p:attrName>
                                        </p:attrNameLst>
                                      </p:cBhvr>
                                      <p:tavLst>
                                        <p:tav tm="0">
                                          <p:val>
                                            <p:strVal val="#ppt_x"/>
                                          </p:val>
                                        </p:tav>
                                        <p:tav tm="100000">
                                          <p:val>
                                            <p:strVal val="#ppt_x"/>
                                          </p:val>
                                        </p:tav>
                                      </p:tavLst>
                                    </p:anim>
                                    <p:anim calcmode="lin" valueType="num">
                                      <p:cBhvr>
                                        <p:cTn id="9" dur="1000" fill="hold"/>
                                        <p:tgtEl>
                                          <p:spTgt spid="23961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39620"/>
                                        </p:tgtEl>
                                        <p:attrNameLst>
                                          <p:attrName>style.visibility</p:attrName>
                                        </p:attrNameLst>
                                      </p:cBhvr>
                                      <p:to>
                                        <p:strVal val="visible"/>
                                      </p:to>
                                    </p:set>
                                    <p:animEffect transition="in" filter="fade">
                                      <p:cBhvr>
                                        <p:cTn id="14" dur="1000"/>
                                        <p:tgtEl>
                                          <p:spTgt spid="239620"/>
                                        </p:tgtEl>
                                      </p:cBhvr>
                                    </p:animEffect>
                                    <p:anim calcmode="lin" valueType="num">
                                      <p:cBhvr>
                                        <p:cTn id="15" dur="1000" fill="hold"/>
                                        <p:tgtEl>
                                          <p:spTgt spid="239620"/>
                                        </p:tgtEl>
                                        <p:attrNameLst>
                                          <p:attrName>ppt_x</p:attrName>
                                        </p:attrNameLst>
                                      </p:cBhvr>
                                      <p:tavLst>
                                        <p:tav tm="0">
                                          <p:val>
                                            <p:strVal val="#ppt_x"/>
                                          </p:val>
                                        </p:tav>
                                        <p:tav tm="100000">
                                          <p:val>
                                            <p:strVal val="#ppt_x"/>
                                          </p:val>
                                        </p:tav>
                                      </p:tavLst>
                                    </p:anim>
                                    <p:anim calcmode="lin" valueType="num">
                                      <p:cBhvr>
                                        <p:cTn id="16" dur="1000" fill="hold"/>
                                        <p:tgtEl>
                                          <p:spTgt spid="2396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2590800" y="0"/>
            <a:ext cx="4724400" cy="1447800"/>
          </a:xfrm>
        </p:spPr>
        <p:txBody>
          <a:bodyPr/>
          <a:lstStyle/>
          <a:p>
            <a:pPr algn="l" eaLnBrk="1" hangingPunct="1">
              <a:defRPr/>
            </a:pPr>
            <a:r>
              <a:rPr lang="en-US" sz="4000">
                <a:latin typeface="Tahoma" charset="0"/>
                <a:ea typeface="ＭＳ Ｐゴシック" charset="0"/>
                <a:cs typeface="ＭＳ Ｐゴシック" charset="0"/>
              </a:rPr>
              <a:t>Tertawa sambil berjalan ke bank…</a:t>
            </a:r>
          </a:p>
        </p:txBody>
      </p:sp>
      <p:sp>
        <p:nvSpPr>
          <p:cNvPr id="243715" name="Rectangle 3"/>
          <p:cNvSpPr>
            <a:spLocks noGrp="1" noChangeArrowheads="1"/>
          </p:cNvSpPr>
          <p:nvPr>
            <p:ph type="body" idx="1"/>
          </p:nvPr>
        </p:nvSpPr>
        <p:spPr>
          <a:xfrm>
            <a:off x="2057400" y="1981200"/>
            <a:ext cx="3429000" cy="4191000"/>
          </a:xfrm>
        </p:spPr>
        <p:txBody>
          <a:bodyPr/>
          <a:lstStyle/>
          <a:p>
            <a:pPr eaLnBrk="1" hangingPunct="1">
              <a:lnSpc>
                <a:spcPct val="90000"/>
              </a:lnSpc>
              <a:defRPr/>
            </a:pPr>
            <a:r>
              <a:rPr lang="en-US">
                <a:latin typeface="Tahoma" charset="0"/>
                <a:ea typeface="ＭＳ Ｐゴシック" charset="0"/>
                <a:cs typeface="ＭＳ Ｐゴシック" charset="0"/>
              </a:rPr>
              <a:t>$260 juta setelah 12 juta copy terjual</a:t>
            </a:r>
          </a:p>
          <a:p>
            <a:pPr eaLnBrk="1" hangingPunct="1">
              <a:lnSpc>
                <a:spcPct val="90000"/>
              </a:lnSpc>
              <a:defRPr/>
            </a:pPr>
            <a:r>
              <a:rPr lang="en-US">
                <a:latin typeface="Tahoma" charset="0"/>
                <a:ea typeface="ＭＳ Ｐゴシック" charset="0"/>
                <a:cs typeface="ＭＳ Ｐゴシック" charset="0"/>
              </a:rPr>
              <a:t>$100 juta dari buku lain</a:t>
            </a:r>
          </a:p>
          <a:p>
            <a:pPr eaLnBrk="1" hangingPunct="1">
              <a:lnSpc>
                <a:spcPct val="90000"/>
              </a:lnSpc>
              <a:defRPr/>
            </a:pPr>
            <a:r>
              <a:rPr lang="en-US">
                <a:latin typeface="Tahoma" charset="0"/>
                <a:ea typeface="ＭＳ Ｐゴシック" charset="0"/>
                <a:cs typeface="ＭＳ Ｐゴシック" charset="0"/>
              </a:rPr>
              <a:t>Sekarang 40 juta buku terjual</a:t>
            </a:r>
          </a:p>
        </p:txBody>
      </p:sp>
      <p:pic>
        <p:nvPicPr>
          <p:cNvPr id="27033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600200"/>
            <a:ext cx="32448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4" name="Rectangle 4"/>
          <p:cNvSpPr>
            <a:spLocks noGrp="1" noChangeArrowheads="1"/>
          </p:cNvSpPr>
          <p:nvPr>
            <p:ph type="body" idx="1"/>
          </p:nvPr>
        </p:nvSpPr>
        <p:spPr>
          <a:xfrm>
            <a:off x="2590800" y="4114800"/>
            <a:ext cx="6553200" cy="2743200"/>
          </a:xfrm>
        </p:spPr>
        <p:txBody>
          <a:bodyPr/>
          <a:lstStyle/>
          <a:p>
            <a:pPr eaLnBrk="1" hangingPunct="1">
              <a:defRPr/>
            </a:pPr>
            <a:r>
              <a:rPr lang="en-US" sz="2400">
                <a:latin typeface="Tahoma" charset="0"/>
                <a:ea typeface="ＭＳ Ｐゴシック" charset="0"/>
                <a:cs typeface="ＭＳ Ｐゴシック" charset="0"/>
              </a:rPr>
              <a:t>Brown bilang </a:t>
            </a:r>
            <a:r>
              <a:rPr lang="ja-JP" altLang="en-US" sz="2400">
                <a:latin typeface="Tahoma" charset="0"/>
                <a:ea typeface="ＭＳ Ｐゴシック" charset="0"/>
                <a:cs typeface="ＭＳ Ｐゴシック" charset="0"/>
              </a:rPr>
              <a:t>“</a:t>
            </a:r>
            <a:r>
              <a:rPr lang="en-US" sz="2400">
                <a:latin typeface="Tahoma" charset="0"/>
                <a:ea typeface="ＭＳ Ｐゴシック" charset="0"/>
                <a:cs typeface="ＭＳ Ｐゴシック" charset="0"/>
              </a:rPr>
              <a:t>Yohannes</a:t>
            </a:r>
            <a:r>
              <a:rPr lang="ja-JP" altLang="en-US" sz="2400">
                <a:latin typeface="Tahoma" charset="0"/>
                <a:ea typeface="ＭＳ Ｐゴシック" charset="0"/>
                <a:cs typeface="ＭＳ Ｐゴシック" charset="0"/>
              </a:rPr>
              <a:t>”</a:t>
            </a:r>
            <a:r>
              <a:rPr lang="en-US" sz="2400">
                <a:latin typeface="Tahoma" charset="0"/>
                <a:ea typeface="ＭＳ Ｐゴシック" charset="0"/>
                <a:cs typeface="ＭＳ Ｐゴシック" charset="0"/>
              </a:rPr>
              <a:t> sebenarnya Maria Magdalena, istri Tuhan Yesus! </a:t>
            </a:r>
          </a:p>
          <a:p>
            <a:pPr eaLnBrk="1" hangingPunct="1">
              <a:defRPr/>
            </a:pPr>
            <a:r>
              <a:rPr lang="en-US" sz="2400">
                <a:latin typeface="Tahoma" charset="0"/>
                <a:ea typeface="ＭＳ Ｐゴシック" charset="0"/>
                <a:cs typeface="ＭＳ Ｐゴシック" charset="0"/>
              </a:rPr>
              <a:t>Tetapi, da Vinci hanya menggambarkan Yohannes sebagai </a:t>
            </a:r>
            <a:r>
              <a:rPr lang="ja-JP" altLang="en-US" sz="2400">
                <a:latin typeface="Tahoma" charset="0"/>
                <a:ea typeface="ＭＳ Ｐゴシック" charset="0"/>
                <a:cs typeface="ＭＳ Ｐゴシック" charset="0"/>
              </a:rPr>
              <a:t>“</a:t>
            </a:r>
            <a:r>
              <a:rPr lang="en-US" sz="2400">
                <a:latin typeface="Tahoma" charset="0"/>
                <a:ea typeface="ＭＳ Ｐゴシック" charset="0"/>
                <a:cs typeface="ＭＳ Ｐゴシック" charset="0"/>
              </a:rPr>
              <a:t>pemuda yang cantik</a:t>
            </a:r>
            <a:r>
              <a:rPr lang="ja-JP" altLang="en-US" sz="2400">
                <a:latin typeface="Tahoma" charset="0"/>
                <a:ea typeface="ＭＳ Ｐゴシック" charset="0"/>
                <a:cs typeface="ＭＳ Ｐゴシック" charset="0"/>
              </a:rPr>
              <a:t>”</a:t>
            </a:r>
            <a:r>
              <a:rPr lang="en-US" sz="2400">
                <a:latin typeface="Tahoma" charset="0"/>
                <a:ea typeface="ＭＳ Ｐゴシック" charset="0"/>
                <a:cs typeface="ＭＳ Ｐゴシック" charset="0"/>
              </a:rPr>
              <a:t> gaya Florentine</a:t>
            </a:r>
          </a:p>
        </p:txBody>
      </p:sp>
      <p:pic>
        <p:nvPicPr>
          <p:cNvPr id="272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245763" name="Rectangle 3"/>
          <p:cNvSpPr>
            <a:spLocks noGrp="1" noChangeArrowheads="1"/>
          </p:cNvSpPr>
          <p:nvPr>
            <p:ph type="title"/>
          </p:nvPr>
        </p:nvSpPr>
        <p:spPr>
          <a:xfrm>
            <a:off x="3505200" y="0"/>
            <a:ext cx="3581400" cy="762000"/>
          </a:xfrm>
        </p:spPr>
        <p:txBody>
          <a:bodyPr/>
          <a:lstStyle/>
          <a:p>
            <a:pPr eaLnBrk="1" hangingPunct="1">
              <a:defRPr/>
            </a:pPr>
            <a:r>
              <a:rPr lang="en-US">
                <a:latin typeface="Tahoma" charset="0"/>
                <a:ea typeface="ＭＳ Ｐゴシック" charset="0"/>
                <a:cs typeface="ＭＳ Ｐゴシック" charset="0"/>
              </a:rPr>
              <a:t>Siapa ini?</a:t>
            </a:r>
          </a:p>
        </p:txBody>
      </p:sp>
      <p:sp>
        <p:nvSpPr>
          <p:cNvPr id="245765" name="Rectangle 5"/>
          <p:cNvSpPr>
            <a:spLocks noChangeArrowheads="1"/>
          </p:cNvSpPr>
          <p:nvPr/>
        </p:nvSpPr>
        <p:spPr bwMode="auto">
          <a:xfrm>
            <a:off x="3657600" y="762000"/>
            <a:ext cx="2895600" cy="685800"/>
          </a:xfrm>
          <a:prstGeom prst="rect">
            <a:avLst/>
          </a:prstGeom>
          <a:noFill/>
          <a:ln w="9525">
            <a:noFill/>
            <a:miter lim="800000"/>
            <a:headEnd/>
            <a:tailEnd/>
          </a:ln>
          <a:effectLst>
            <a:outerShdw blurRad="25400" dist="25399" dir="2700000" algn="ctr" rotWithShape="0">
              <a:schemeClr val="bg2">
                <a:alpha val="99962"/>
              </a:schemeClr>
            </a:outerShdw>
          </a:effectLst>
        </p:spPr>
        <p:txBody>
          <a:bodyPr anchor="ctr"/>
          <a:lstStyle/>
          <a:p>
            <a:pPr algn="r" eaLnBrk="1" hangingPunct="1">
              <a:defRPr/>
            </a:pPr>
            <a:r>
              <a:rPr lang="en-US" sz="4400" i="1">
                <a:solidFill>
                  <a:schemeClr val="tx2"/>
                </a:solidFill>
                <a:latin typeface="Tahoma" charset="0"/>
              </a:rPr>
              <a:t>Yohannes?</a:t>
            </a:r>
          </a:p>
        </p:txBody>
      </p:sp>
      <p:sp>
        <p:nvSpPr>
          <p:cNvPr id="245766" name="Rectangle 6"/>
          <p:cNvSpPr>
            <a:spLocks noChangeArrowheads="1"/>
          </p:cNvSpPr>
          <p:nvPr/>
        </p:nvSpPr>
        <p:spPr bwMode="auto">
          <a:xfrm>
            <a:off x="4495800" y="1219200"/>
            <a:ext cx="2743200" cy="990600"/>
          </a:xfrm>
          <a:prstGeom prst="rect">
            <a:avLst/>
          </a:prstGeom>
          <a:noFill/>
          <a:ln w="9525">
            <a:noFill/>
            <a:miter lim="800000"/>
            <a:headEnd/>
            <a:tailEnd/>
          </a:ln>
          <a:effectLst>
            <a:outerShdw blurRad="25400" dist="25399" dir="2700000" algn="ctr" rotWithShape="0">
              <a:schemeClr val="bg2">
                <a:alpha val="99962"/>
              </a:schemeClr>
            </a:outerShdw>
          </a:effectLst>
        </p:spPr>
        <p:txBody>
          <a:bodyPr anchor="ctr"/>
          <a:lstStyle/>
          <a:p>
            <a:pPr algn="r" eaLnBrk="1" hangingPunct="1">
              <a:defRPr/>
            </a:pPr>
            <a:r>
              <a:rPr lang="en-US" sz="4400" i="1">
                <a:solidFill>
                  <a:schemeClr val="tx2"/>
                </a:solidFill>
                <a:latin typeface="Tahoma" charset="0"/>
              </a:rPr>
              <a:t>Atau Maria?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5763"/>
                                        </p:tgtEl>
                                        <p:attrNameLst>
                                          <p:attrName>style.visibility</p:attrName>
                                        </p:attrNameLst>
                                      </p:cBhvr>
                                      <p:to>
                                        <p:strVal val="visible"/>
                                      </p:to>
                                    </p:set>
                                    <p:animEffect transition="in" filter="checkerboard(across)">
                                      <p:cBhvr>
                                        <p:cTn id="7" dur="500"/>
                                        <p:tgtEl>
                                          <p:spTgt spid="2457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45765"/>
                                        </p:tgtEl>
                                        <p:attrNameLst>
                                          <p:attrName>style.visibility</p:attrName>
                                        </p:attrNameLst>
                                      </p:cBhvr>
                                      <p:to>
                                        <p:strVal val="visible"/>
                                      </p:to>
                                    </p:set>
                                    <p:animEffect transition="in" filter="checkerboard(across)">
                                      <p:cBhvr>
                                        <p:cTn id="12" dur="500"/>
                                        <p:tgtEl>
                                          <p:spTgt spid="24576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45766"/>
                                        </p:tgtEl>
                                        <p:attrNameLst>
                                          <p:attrName>style.visibility</p:attrName>
                                        </p:attrNameLst>
                                      </p:cBhvr>
                                      <p:to>
                                        <p:strVal val="visible"/>
                                      </p:to>
                                    </p:set>
                                    <p:animEffect transition="in" filter="checkerboard(across)">
                                      <p:cBhvr>
                                        <p:cTn id="17" dur="500"/>
                                        <p:tgtEl>
                                          <p:spTgt spid="2457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45764">
                                            <p:txEl>
                                              <p:pRg st="0" end="0"/>
                                            </p:txEl>
                                          </p:spTgt>
                                        </p:tgtEl>
                                        <p:attrNameLst>
                                          <p:attrName>style.visibility</p:attrName>
                                        </p:attrNameLst>
                                      </p:cBhvr>
                                      <p:to>
                                        <p:strVal val="visible"/>
                                      </p:to>
                                    </p:set>
                                    <p:animEffect transition="in" filter="checkerboard(across)">
                                      <p:cBhvr>
                                        <p:cTn id="22" dur="500"/>
                                        <p:tgtEl>
                                          <p:spTgt spid="245764">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45764">
                                            <p:txEl>
                                              <p:pRg st="1" end="1"/>
                                            </p:txEl>
                                          </p:spTgt>
                                        </p:tgtEl>
                                        <p:attrNameLst>
                                          <p:attrName>style.visibility</p:attrName>
                                        </p:attrNameLst>
                                      </p:cBhvr>
                                      <p:to>
                                        <p:strVal val="visible"/>
                                      </p:to>
                                    </p:set>
                                    <p:animEffect transition="in" filter="checkerboard(across)">
                                      <p:cBhvr>
                                        <p:cTn id="27" dur="500"/>
                                        <p:tgtEl>
                                          <p:spTgt spid="24576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4" grpId="0" build="p"/>
      <p:bldP spid="245763" grpId="0"/>
      <p:bldP spid="245765" grpId="0"/>
      <p:bldP spid="24576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dt" sz="quarter" idx="10"/>
          </p:nvPr>
        </p:nvSpPr>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en-US" sz="1400" smtClean="0">
              <a:latin typeface="Tahoma" charset="0"/>
            </a:endParaRPr>
          </a:p>
        </p:txBody>
      </p:sp>
      <p:pic>
        <p:nvPicPr>
          <p:cNvPr id="27443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819400"/>
            <a:ext cx="2819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18" name="Rectangle 2"/>
          <p:cNvSpPr>
            <a:spLocks noGrp="1" noChangeArrowheads="1"/>
          </p:cNvSpPr>
          <p:nvPr>
            <p:ph type="ctrTitle"/>
          </p:nvPr>
        </p:nvSpPr>
        <p:spPr>
          <a:xfrm>
            <a:off x="1676400" y="76200"/>
            <a:ext cx="7391400" cy="1295400"/>
          </a:xfrm>
        </p:spPr>
        <p:txBody>
          <a:bodyPr/>
          <a:lstStyle/>
          <a:p>
            <a:pPr eaLnBrk="1" hangingPunct="1">
              <a:defRPr/>
            </a:pPr>
            <a:r>
              <a:rPr lang="en-US" sz="4000">
                <a:latin typeface="Tahoma" charset="0"/>
                <a:ea typeface="ＭＳ Ｐゴシック" charset="0"/>
                <a:cs typeface="ＭＳ Ｐゴシック" charset="0"/>
              </a:rPr>
              <a:t>Maria Magdalena sebagai istri Kristus?!  </a:t>
            </a:r>
          </a:p>
        </p:txBody>
      </p:sp>
      <p:sp>
        <p:nvSpPr>
          <p:cNvPr id="265219" name="Rectangle 3"/>
          <p:cNvSpPr>
            <a:spLocks noGrp="1" noChangeArrowheads="1"/>
          </p:cNvSpPr>
          <p:nvPr>
            <p:ph type="subTitle" idx="1"/>
          </p:nvPr>
        </p:nvSpPr>
        <p:spPr>
          <a:xfrm>
            <a:off x="2362200" y="1752600"/>
            <a:ext cx="6781800" cy="2667000"/>
          </a:xfrm>
        </p:spPr>
        <p:txBody>
          <a:bodyPr/>
          <a:lstStyle/>
          <a:p>
            <a:pPr eaLnBrk="1" hangingPunct="1">
              <a:buFont typeface="Monotype Sorts" charset="0"/>
              <a:buNone/>
              <a:defRPr/>
            </a:pPr>
            <a:r>
              <a:rPr lang="en-US">
                <a:latin typeface="Tahoma" charset="0"/>
                <a:ea typeface="ＭＳ Ｐゴシック" charset="0"/>
                <a:cs typeface="ＭＳ Ｐゴシック" charset="0"/>
              </a:rPr>
              <a:t>And the companion of the [...] Mary Magdalene. [...] loved her more than all the  disciples, and used to kiss her often on her mouth. The rest of the disciples [...]. They  said to him "Why do you love her more than all of us?</a:t>
            </a:r>
            <a:r>
              <a:rPr lang="ja-JP" altLang="en-US">
                <a:latin typeface="Tahoma" charset="0"/>
                <a:ea typeface="ＭＳ Ｐゴシック" charset="0"/>
                <a:cs typeface="ＭＳ Ｐゴシック" charset="0"/>
              </a:rPr>
              <a:t>”</a:t>
            </a:r>
            <a:endParaRPr lang="en-US">
              <a:latin typeface="Tahoma" charset="0"/>
              <a:ea typeface="ＭＳ Ｐゴシック" charset="0"/>
              <a:cs typeface="ＭＳ Ｐゴシック" charset="0"/>
            </a:endParaRPr>
          </a:p>
          <a:p>
            <a:pPr eaLnBrk="1" hangingPunct="1">
              <a:buFont typeface="Monotype Sorts" charset="0"/>
              <a:buNone/>
              <a:defRPr/>
            </a:pPr>
            <a:endParaRPr lang="en-US">
              <a:latin typeface="Tahoma" charset="0"/>
              <a:ea typeface="ＭＳ Ｐゴシック" charset="0"/>
              <a:cs typeface="ＭＳ Ｐゴシック" charset="0"/>
            </a:endParaRPr>
          </a:p>
          <a:p>
            <a:pPr eaLnBrk="1" hangingPunct="1">
              <a:buFont typeface="Monotype Sorts" charset="0"/>
              <a:buNone/>
              <a:defRPr/>
            </a:pPr>
            <a:r>
              <a:rPr lang="en-US" i="1">
                <a:latin typeface="Tahoma" charset="0"/>
                <a:ea typeface="ＭＳ Ｐゴシック" charset="0"/>
                <a:cs typeface="ＭＳ Ｐゴシック" charset="0"/>
              </a:rPr>
              <a:t>Injil Philip</a:t>
            </a:r>
          </a:p>
          <a:p>
            <a:pPr eaLnBrk="1" hangingPunct="1">
              <a:buFont typeface="Monotype Sorts" charset="0"/>
              <a:buNone/>
              <a:defRPr/>
            </a:pPr>
            <a:r>
              <a:rPr lang="en-US" i="1">
                <a:latin typeface="Tahoma" charset="0"/>
                <a:ea typeface="ＭＳ Ｐゴシック" charset="0"/>
                <a:cs typeface="ＭＳ Ｐゴシック" charset="0"/>
              </a:rPr>
              <a:t>(Gnostic NT Apocrypha)</a:t>
            </a:r>
            <a:endParaRPr lang="en-US">
              <a:latin typeface="Tahoma" charset="0"/>
              <a:ea typeface="ＭＳ Ｐゴシック" charset="0"/>
              <a:cs typeface="ＭＳ Ｐゴシック" charset="0"/>
            </a:endParaRPr>
          </a:p>
        </p:txBody>
      </p:sp>
      <p:sp>
        <p:nvSpPr>
          <p:cNvPr id="274437" name="Text Box 4"/>
          <p:cNvSpPr txBox="1">
            <a:spLocks noChangeArrowheads="1"/>
          </p:cNvSpPr>
          <p:nvPr/>
        </p:nvSpPr>
        <p:spPr bwMode="auto">
          <a:xfrm>
            <a:off x="3565525" y="6213475"/>
            <a:ext cx="5373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Times New Roman" charset="0"/>
              </a:rPr>
              <a:t>http://www.gnosis.org/naghamm/gop.html</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8" descr="Scroll"/>
          <p:cNvPicPr>
            <a:picLocks noChangeAspect="1" noChangeArrowheads="1"/>
          </p:cNvPicPr>
          <p:nvPr/>
        </p:nvPicPr>
        <p:blipFill>
          <a:blip r:embed="rId3">
            <a:extLst>
              <a:ext uri="{28A0092B-C50C-407E-A947-70E740481C1C}">
                <a14:useLocalDpi xmlns:a14="http://schemas.microsoft.com/office/drawing/2010/main" val="0"/>
              </a:ext>
            </a:extLst>
          </a:blip>
          <a:srcRect t="8615" b="10841"/>
          <a:stretch>
            <a:fillRect/>
          </a:stretch>
        </p:blipFill>
        <p:spPr bwMode="auto">
          <a:xfrm>
            <a:off x="6126163" y="2971800"/>
            <a:ext cx="3017837"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Rectangle 2" descr="White marble"/>
          <p:cNvSpPr>
            <a:spLocks noGrp="1" noChangeArrowheads="1"/>
          </p:cNvSpPr>
          <p:nvPr>
            <p:ph type="title"/>
          </p:nvPr>
        </p:nvSpPr>
        <p:spPr>
          <a:xfrm>
            <a:off x="76200" y="457200"/>
            <a:ext cx="7239000" cy="914400"/>
          </a:xfrm>
          <a:blipFill dpi="0" rotWithShape="1">
            <a:blip r:embed="rId4"/>
            <a:srcRect/>
            <a:tile tx="0" ty="0" sx="100000" sy="100000" flip="none" algn="tl"/>
          </a:blipFill>
        </p:spPr>
        <p:txBody>
          <a:bodyPr/>
          <a:lstStyle/>
          <a:p>
            <a:pPr algn="l" eaLnBrk="1" hangingPunct="1">
              <a:defRPr/>
            </a:pPr>
            <a:r>
              <a:rPr lang="en-US" altLang="zh-CN" b="1">
                <a:solidFill>
                  <a:srgbClr val="000000"/>
                </a:solidFill>
                <a:effectLst>
                  <a:outerShdw blurRad="38100" dist="38100" dir="2700000" algn="tl">
                    <a:srgbClr val="DDDDDD"/>
                  </a:outerShdw>
                </a:effectLst>
                <a:latin typeface="Arial" charset="0"/>
                <a:ea typeface="SimSun" charset="0"/>
                <a:cs typeface="SimSun" charset="0"/>
              </a:rPr>
              <a:t>I. Tulisan yang terinspirasi</a:t>
            </a:r>
            <a:endParaRPr lang="en-US">
              <a:solidFill>
                <a:srgbClr val="000000"/>
              </a:solidFill>
              <a:effectLst>
                <a:outerShdw blurRad="38100" dist="38100" dir="2700000" algn="tl">
                  <a:srgbClr val="DDDDDD"/>
                </a:outerShdw>
              </a:effectLst>
              <a:latin typeface="Arial" charset="0"/>
              <a:ea typeface="ＭＳ Ｐゴシック" charset="0"/>
              <a:cs typeface="ＭＳ Ｐゴシック" charset="0"/>
            </a:endParaRPr>
          </a:p>
        </p:txBody>
      </p:sp>
      <p:sp>
        <p:nvSpPr>
          <p:cNvPr id="14339" name="Rectangle 3"/>
          <p:cNvSpPr>
            <a:spLocks noGrp="1" noChangeArrowheads="1"/>
          </p:cNvSpPr>
          <p:nvPr>
            <p:ph type="body" idx="1"/>
          </p:nvPr>
        </p:nvSpPr>
        <p:spPr>
          <a:xfrm>
            <a:off x="152400" y="1600200"/>
            <a:ext cx="8229600" cy="685800"/>
          </a:xfrm>
        </p:spPr>
        <p:txBody>
          <a:bodyPr/>
          <a:lstStyle/>
          <a:p>
            <a:pPr marL="465138" indent="-465138" eaLnBrk="1" hangingPunct="1">
              <a:buFont typeface="Wingdings" charset="0"/>
              <a:buNone/>
              <a:defRPr/>
            </a:pPr>
            <a:r>
              <a:rPr lang="en-US" altLang="zh-CN">
                <a:latin typeface="Arial" charset="0"/>
                <a:ea typeface="SimSun" charset="0"/>
                <a:cs typeface="SimSun" charset="0"/>
              </a:rPr>
              <a:t>A.	Perjanjian Lama</a:t>
            </a:r>
            <a:endParaRPr lang="en-US">
              <a:latin typeface="Arial" charset="0"/>
              <a:ea typeface="ＭＳ Ｐゴシック" charset="0"/>
              <a:cs typeface="ＭＳ Ｐゴシック" charset="0"/>
            </a:endParaRPr>
          </a:p>
        </p:txBody>
      </p:sp>
      <p:sp>
        <p:nvSpPr>
          <p:cNvPr id="14340" name="Rectangle 4"/>
          <p:cNvSpPr>
            <a:spLocks noChangeArrowheads="1"/>
          </p:cNvSpPr>
          <p:nvPr/>
        </p:nvSpPr>
        <p:spPr bwMode="auto">
          <a:xfrm>
            <a:off x="609600" y="2362200"/>
            <a:ext cx="6096000" cy="18288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None/>
              <a:defRPr/>
            </a:pPr>
            <a:r>
              <a:rPr lang="en-US" altLang="zh-CN" sz="3200">
                <a:effectLst>
                  <a:outerShdw blurRad="38100" dist="38100" dir="2700000" algn="tl">
                    <a:srgbClr val="000000"/>
                  </a:outerShdw>
                </a:effectLst>
                <a:ea typeface="SimSun" charset="0"/>
                <a:cs typeface="SimSun" charset="0"/>
              </a:rPr>
              <a:t>1.	  </a:t>
            </a:r>
            <a:r>
              <a:rPr lang="en-US" altLang="zh-CN" sz="3200" u="sng">
                <a:effectLst>
                  <a:outerShdw blurRad="38100" dist="38100" dir="2700000" algn="tl">
                    <a:srgbClr val="000000"/>
                  </a:outerShdw>
                </a:effectLst>
                <a:ea typeface="SimSun" charset="0"/>
                <a:cs typeface="SimSun" charset="0"/>
              </a:rPr>
              <a:t>Ibrani</a:t>
            </a:r>
            <a:r>
              <a:rPr lang="en-US" altLang="zh-CN" sz="3200">
                <a:effectLst>
                  <a:outerShdw blurRad="38100" dist="38100" dir="2700000" algn="tl">
                    <a:srgbClr val="000000"/>
                  </a:outerShdw>
                </a:effectLst>
                <a:ea typeface="SimSun" charset="0"/>
                <a:cs typeface="SimSun" charset="0"/>
              </a:rPr>
              <a:t>: Teks Masoretik (TM)</a:t>
            </a:r>
          </a:p>
          <a:p>
            <a:pPr marL="342900" indent="-342900" eaLnBrk="1" hangingPunct="1">
              <a:spcBef>
                <a:spcPct val="20000"/>
              </a:spcBef>
              <a:buClr>
                <a:schemeClr val="hlink"/>
              </a:buClr>
              <a:buSzPct val="90000"/>
              <a:buFont typeface="Wingdings" charset="0"/>
              <a:buNone/>
              <a:defRPr/>
            </a:pPr>
            <a:r>
              <a:rPr lang="en-US" altLang="zh-CN" sz="3200">
                <a:effectLst>
                  <a:outerShdw blurRad="38100" dist="38100" dir="2700000" algn="tl">
                    <a:srgbClr val="000000"/>
                  </a:outerShdw>
                </a:effectLst>
                <a:ea typeface="SimSun" charset="0"/>
                <a:cs typeface="SimSun" charset="0"/>
              </a:rPr>
              <a:t>2.	  </a:t>
            </a:r>
            <a:r>
              <a:rPr lang="en-US" altLang="zh-CN" sz="3200" u="sng">
                <a:effectLst>
                  <a:outerShdw blurRad="38100" dist="38100" dir="2700000" algn="tl">
                    <a:srgbClr val="000000"/>
                  </a:outerShdw>
                </a:effectLst>
                <a:ea typeface="SimSun" charset="0"/>
                <a:cs typeface="SimSun" charset="0"/>
              </a:rPr>
              <a:t>Yunani</a:t>
            </a:r>
            <a:r>
              <a:rPr lang="en-US" altLang="zh-CN" sz="3200">
                <a:effectLst>
                  <a:outerShdw blurRad="38100" dist="38100" dir="2700000" algn="tl">
                    <a:srgbClr val="000000"/>
                  </a:outerShdw>
                </a:effectLst>
                <a:ea typeface="SimSun" charset="0"/>
                <a:cs typeface="SimSun" charset="0"/>
              </a:rPr>
              <a:t>: Septuagint (LXX)</a:t>
            </a:r>
          </a:p>
          <a:p>
            <a:pPr marL="342900" indent="-342900" eaLnBrk="1" hangingPunct="1">
              <a:spcBef>
                <a:spcPct val="20000"/>
              </a:spcBef>
              <a:buClr>
                <a:schemeClr val="hlink"/>
              </a:buClr>
              <a:buSzPct val="90000"/>
              <a:buFont typeface="Wingdings" charset="0"/>
              <a:buNone/>
              <a:defRPr/>
            </a:pPr>
            <a:r>
              <a:rPr lang="en-US" altLang="zh-CN" sz="3200">
                <a:effectLst>
                  <a:outerShdw blurRad="38100" dist="38100" dir="2700000" algn="tl">
                    <a:srgbClr val="000000"/>
                  </a:outerShdw>
                </a:effectLst>
                <a:ea typeface="SimSun" charset="0"/>
                <a:cs typeface="SimSun" charset="0"/>
              </a:rPr>
              <a:t>3.	  </a:t>
            </a:r>
            <a:r>
              <a:rPr lang="en-US" altLang="zh-CN" sz="3200" u="sng">
                <a:effectLst>
                  <a:outerShdw blurRad="38100" dist="38100" dir="2700000" algn="tl">
                    <a:srgbClr val="000000"/>
                  </a:outerShdw>
                </a:effectLst>
                <a:ea typeface="SimSun" charset="0"/>
                <a:cs typeface="SimSun" charset="0"/>
              </a:rPr>
              <a:t>Kanonitas</a:t>
            </a:r>
            <a:r>
              <a:rPr lang="en-US" altLang="zh-CN" sz="3200">
                <a:effectLst>
                  <a:outerShdw blurRad="38100" dist="38100" dir="2700000" algn="tl">
                    <a:srgbClr val="000000"/>
                  </a:outerShdw>
                </a:effectLst>
                <a:ea typeface="SimSun" charset="0"/>
                <a:cs typeface="SimSun" charset="0"/>
              </a:rPr>
              <a:t> PL</a:t>
            </a:r>
            <a:endParaRPr lang="en-US" sz="3200">
              <a:effectLst>
                <a:outerShdw blurRad="38100" dist="38100" dir="2700000" algn="tl">
                  <a:srgbClr val="000000"/>
                </a:outerShdw>
              </a:effectLst>
              <a:ea typeface="SimSun" charset="0"/>
              <a:cs typeface="SimSun" charset="0"/>
            </a:endParaRPr>
          </a:p>
        </p:txBody>
      </p:sp>
      <p:sp>
        <p:nvSpPr>
          <p:cNvPr id="14341" name="Rectangle 5"/>
          <p:cNvSpPr>
            <a:spLocks noChangeArrowheads="1"/>
          </p:cNvSpPr>
          <p:nvPr/>
        </p:nvSpPr>
        <p:spPr bwMode="auto">
          <a:xfrm>
            <a:off x="152400" y="4267200"/>
            <a:ext cx="8229600" cy="685800"/>
          </a:xfrm>
          <a:prstGeom prst="rect">
            <a:avLst/>
          </a:prstGeom>
          <a:noFill/>
          <a:ln w="9525">
            <a:noFill/>
            <a:miter lim="800000"/>
            <a:headEnd/>
            <a:tailEnd/>
          </a:ln>
          <a:effectLst/>
        </p:spPr>
        <p:txBody>
          <a:bodyPr/>
          <a:lstStyle/>
          <a:p>
            <a:pPr marL="465138" indent="-465138" eaLnBrk="1" hangingPunct="1">
              <a:spcBef>
                <a:spcPct val="20000"/>
              </a:spcBef>
              <a:buClr>
                <a:schemeClr val="hlink"/>
              </a:buClr>
              <a:buSzPct val="90000"/>
              <a:buFont typeface="Wingdings" charset="0"/>
              <a:buNone/>
              <a:defRPr/>
            </a:pPr>
            <a:r>
              <a:rPr lang="en-US" altLang="zh-CN" sz="3200">
                <a:effectLst>
                  <a:outerShdw blurRad="38100" dist="38100" dir="2700000" algn="tl">
                    <a:srgbClr val="000000"/>
                  </a:outerShdw>
                </a:effectLst>
                <a:ea typeface="SimSun" charset="0"/>
                <a:cs typeface="SimSun" charset="0"/>
              </a:rPr>
              <a:t>B.	Perjanjian Baru</a:t>
            </a:r>
            <a:endParaRPr lang="en-US" sz="3200">
              <a:effectLst>
                <a:outerShdw blurRad="38100" dist="38100" dir="2700000" algn="tl">
                  <a:srgbClr val="000000"/>
                </a:outerShdw>
              </a:effectLst>
              <a:ea typeface="SimSun" charset="0"/>
              <a:cs typeface="SimSun" charset="0"/>
            </a:endParaRPr>
          </a:p>
        </p:txBody>
      </p:sp>
      <p:sp>
        <p:nvSpPr>
          <p:cNvPr id="14342" name="Rectangle 6"/>
          <p:cNvSpPr>
            <a:spLocks noChangeArrowheads="1"/>
          </p:cNvSpPr>
          <p:nvPr/>
        </p:nvSpPr>
        <p:spPr bwMode="auto">
          <a:xfrm>
            <a:off x="609600" y="5029200"/>
            <a:ext cx="6096000" cy="1371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None/>
              <a:defRPr/>
            </a:pPr>
            <a:r>
              <a:rPr lang="en-US" altLang="zh-CN" sz="3200">
                <a:effectLst>
                  <a:outerShdw blurRad="38100" dist="38100" dir="2700000" algn="tl">
                    <a:srgbClr val="000000"/>
                  </a:outerShdw>
                </a:effectLst>
                <a:ea typeface="SimSun" charset="0"/>
                <a:cs typeface="SimSun" charset="0"/>
              </a:rPr>
              <a:t>1.	  </a:t>
            </a:r>
            <a:r>
              <a:rPr lang="en-US" altLang="zh-CN" sz="3200" u="sng">
                <a:effectLst>
                  <a:outerShdw blurRad="38100" dist="38100" dir="2700000" algn="tl">
                    <a:srgbClr val="000000"/>
                  </a:outerShdw>
                </a:effectLst>
                <a:ea typeface="SimSun" charset="0"/>
                <a:cs typeface="SimSun" charset="0"/>
              </a:rPr>
              <a:t>Tanggal</a:t>
            </a:r>
            <a:endParaRPr lang="en-US" altLang="zh-CN" sz="3200">
              <a:effectLst>
                <a:outerShdw blurRad="38100" dist="38100" dir="2700000" algn="tl">
                  <a:srgbClr val="000000"/>
                </a:outerShdw>
              </a:effectLst>
              <a:ea typeface="SimSun" charset="0"/>
              <a:cs typeface="SimSun" charset="0"/>
            </a:endParaRPr>
          </a:p>
          <a:p>
            <a:pPr marL="342900" indent="-342900" eaLnBrk="1" hangingPunct="1">
              <a:spcBef>
                <a:spcPct val="20000"/>
              </a:spcBef>
              <a:buClr>
                <a:schemeClr val="hlink"/>
              </a:buClr>
              <a:buSzPct val="90000"/>
              <a:buFont typeface="Wingdings" charset="0"/>
              <a:buNone/>
              <a:defRPr/>
            </a:pPr>
            <a:r>
              <a:rPr lang="en-US" altLang="zh-CN" sz="3200">
                <a:effectLst>
                  <a:outerShdw blurRad="38100" dist="38100" dir="2700000" algn="tl">
                    <a:srgbClr val="000000"/>
                  </a:outerShdw>
                </a:effectLst>
                <a:ea typeface="SimSun" charset="0"/>
                <a:cs typeface="SimSun" charset="0"/>
              </a:rPr>
              <a:t>2.	  </a:t>
            </a:r>
            <a:r>
              <a:rPr lang="en-US" altLang="zh-CN" sz="3200" u="sng">
                <a:effectLst>
                  <a:outerShdw blurRad="38100" dist="38100" dir="2700000" algn="tl">
                    <a:srgbClr val="000000"/>
                  </a:outerShdw>
                </a:effectLst>
                <a:ea typeface="SimSun" charset="0"/>
                <a:cs typeface="SimSun" charset="0"/>
              </a:rPr>
              <a:t>Kanonitas </a:t>
            </a:r>
            <a:r>
              <a:rPr lang="en-US" altLang="zh-CN" sz="3200">
                <a:effectLst>
                  <a:outerShdw blurRad="38100" dist="38100" dir="2700000" algn="tl">
                    <a:srgbClr val="000000"/>
                  </a:outerShdw>
                </a:effectLst>
                <a:ea typeface="SimSun" charset="0"/>
                <a:cs typeface="SimSun" charset="0"/>
              </a:rPr>
              <a:t>PB </a:t>
            </a:r>
            <a:endParaRPr lang="en-US" sz="3200">
              <a:effectLst>
                <a:outerShdw blurRad="38100" dist="38100" dir="2700000" algn="tl">
                  <a:srgbClr val="000000"/>
                </a:outerShdw>
              </a:effectLst>
              <a:ea typeface="SimSun" charset="0"/>
              <a:cs typeface="SimSun" charset="0"/>
            </a:endParaRPr>
          </a:p>
        </p:txBody>
      </p:sp>
      <p:sp>
        <p:nvSpPr>
          <p:cNvPr id="129031" name="Text Box 7"/>
          <p:cNvSpPr txBox="1">
            <a:spLocks noChangeArrowheads="1"/>
          </p:cNvSpPr>
          <p:nvPr/>
        </p:nvSpPr>
        <p:spPr bwMode="auto">
          <a:xfrm>
            <a:off x="8027988" y="60325"/>
            <a:ext cx="1116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154-157</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dissolve">
                                      <p:cBhvr>
                                        <p:cTn id="7" dur="500"/>
                                        <p:tgtEl>
                                          <p:spTgt spid="143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342"/>
                                        </p:tgtEl>
                                        <p:attrNameLst>
                                          <p:attrName>style.visibility</p:attrName>
                                        </p:attrNameLst>
                                      </p:cBhvr>
                                      <p:to>
                                        <p:strVal val="visible"/>
                                      </p:to>
                                    </p:set>
                                    <p:animEffect transition="in" filter="dissolve">
                                      <p:cBhvr>
                                        <p:cTn id="12" dur="5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1434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dt" sz="quarter" idx="10"/>
          </p:nvPr>
        </p:nvSpPr>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en-US" sz="1400" smtClean="0">
              <a:latin typeface="Tahoma" charset="0"/>
            </a:endParaRPr>
          </a:p>
        </p:txBody>
      </p:sp>
      <p:pic>
        <p:nvPicPr>
          <p:cNvPr id="276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819400"/>
            <a:ext cx="2819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87" name="Rectangle 3"/>
          <p:cNvSpPr>
            <a:spLocks noGrp="1" noChangeArrowheads="1"/>
          </p:cNvSpPr>
          <p:nvPr>
            <p:ph type="ctrTitle"/>
          </p:nvPr>
        </p:nvSpPr>
        <p:spPr>
          <a:xfrm>
            <a:off x="1676400" y="76200"/>
            <a:ext cx="7391400" cy="1295400"/>
          </a:xfrm>
        </p:spPr>
        <p:txBody>
          <a:bodyPr/>
          <a:lstStyle/>
          <a:p>
            <a:pPr eaLnBrk="1" hangingPunct="1">
              <a:defRPr/>
            </a:pPr>
            <a:r>
              <a:rPr lang="en-US" sz="4000">
                <a:latin typeface="Tahoma" charset="0"/>
                <a:ea typeface="ＭＳ Ｐゴシック" charset="0"/>
                <a:cs typeface="ＭＳ Ｐゴシック" charset="0"/>
              </a:rPr>
              <a:t>Maria Magdalena sebagai istri Kristus?!</a:t>
            </a:r>
          </a:p>
        </p:txBody>
      </p:sp>
      <p:sp>
        <p:nvSpPr>
          <p:cNvPr id="297988" name="Rectangle 4"/>
          <p:cNvSpPr>
            <a:spLocks noGrp="1" noChangeArrowheads="1"/>
          </p:cNvSpPr>
          <p:nvPr>
            <p:ph type="subTitle" idx="1"/>
          </p:nvPr>
        </p:nvSpPr>
        <p:spPr>
          <a:xfrm>
            <a:off x="2362200" y="1752600"/>
            <a:ext cx="6781800" cy="2667000"/>
          </a:xfrm>
        </p:spPr>
        <p:txBody>
          <a:bodyPr/>
          <a:lstStyle/>
          <a:p>
            <a:pPr eaLnBrk="1" hangingPunct="1">
              <a:buFont typeface="Monotype Sorts" charset="0"/>
              <a:buNone/>
              <a:defRPr/>
            </a:pPr>
            <a:r>
              <a:rPr lang="en-US">
                <a:latin typeface="Tahoma" charset="0"/>
                <a:ea typeface="ＭＳ Ｐゴシック" charset="0"/>
                <a:cs typeface="ＭＳ Ｐゴシック" charset="0"/>
              </a:rPr>
              <a:t>And the companion of the [...] Mary Magdalene. [...] loved her more than all the  disciples, and used to kiss her often on her mouth. The rest of the disciples [...]. They  said to him "Why do you love her more than all of us?</a:t>
            </a:r>
            <a:r>
              <a:rPr lang="ja-JP" altLang="en-US">
                <a:latin typeface="Tahoma" charset="0"/>
                <a:ea typeface="ＭＳ Ｐゴシック" charset="0"/>
                <a:cs typeface="ＭＳ Ｐゴシック" charset="0"/>
              </a:rPr>
              <a:t>”</a:t>
            </a:r>
            <a:endParaRPr lang="en-US">
              <a:latin typeface="Tahoma" charset="0"/>
              <a:ea typeface="ＭＳ Ｐゴシック" charset="0"/>
              <a:cs typeface="ＭＳ Ｐゴシック" charset="0"/>
            </a:endParaRPr>
          </a:p>
          <a:p>
            <a:pPr eaLnBrk="1" hangingPunct="1">
              <a:buFont typeface="Monotype Sorts" charset="0"/>
              <a:buNone/>
              <a:defRPr/>
            </a:pPr>
            <a:endParaRPr lang="en-US">
              <a:latin typeface="Tahoma" charset="0"/>
              <a:ea typeface="ＭＳ Ｐゴシック" charset="0"/>
              <a:cs typeface="ＭＳ Ｐゴシック" charset="0"/>
            </a:endParaRPr>
          </a:p>
          <a:p>
            <a:pPr eaLnBrk="1" hangingPunct="1">
              <a:buFont typeface="Monotype Sorts" charset="0"/>
              <a:buNone/>
              <a:defRPr/>
            </a:pPr>
            <a:r>
              <a:rPr lang="en-US" i="1">
                <a:latin typeface="Tahoma" charset="0"/>
                <a:ea typeface="ＭＳ Ｐゴシック" charset="0"/>
                <a:cs typeface="ＭＳ Ｐゴシック" charset="0"/>
              </a:rPr>
              <a:t>The Gospel of Philip</a:t>
            </a:r>
          </a:p>
          <a:p>
            <a:pPr eaLnBrk="1" hangingPunct="1">
              <a:buFont typeface="Monotype Sorts" charset="0"/>
              <a:buNone/>
              <a:defRPr/>
            </a:pPr>
            <a:r>
              <a:rPr lang="en-US" i="1">
                <a:latin typeface="Tahoma" charset="0"/>
                <a:ea typeface="ＭＳ Ｐゴシック" charset="0"/>
                <a:cs typeface="ＭＳ Ｐゴシック" charset="0"/>
              </a:rPr>
              <a:t>(Gnostic NT Apocrypha)</a:t>
            </a:r>
            <a:endParaRPr lang="en-US">
              <a:latin typeface="Tahoma" charset="0"/>
              <a:ea typeface="ＭＳ Ｐゴシック" charset="0"/>
              <a:cs typeface="ＭＳ Ｐゴシック" charset="0"/>
            </a:endParaRPr>
          </a:p>
        </p:txBody>
      </p:sp>
      <p:sp>
        <p:nvSpPr>
          <p:cNvPr id="297990" name="Text Box 6"/>
          <p:cNvSpPr txBox="1">
            <a:spLocks noChangeArrowheads="1"/>
          </p:cNvSpPr>
          <p:nvPr/>
        </p:nvSpPr>
        <p:spPr bwMode="auto">
          <a:xfrm>
            <a:off x="0" y="3505200"/>
            <a:ext cx="9144000" cy="30130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7663" indent="-3476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Tapi…</a:t>
            </a:r>
          </a:p>
          <a:p>
            <a:pPr>
              <a:buFontTx/>
              <a:buChar char="•"/>
            </a:pPr>
            <a:r>
              <a:rPr lang="en-US" b="1"/>
              <a:t>Jika Yesus menikah kenapa murid-murid musti iri? </a:t>
            </a:r>
          </a:p>
          <a:p>
            <a:pPr>
              <a:buFontTx/>
              <a:buChar char="•"/>
            </a:pPr>
            <a:r>
              <a:rPr lang="en-US" b="1"/>
              <a:t>Teman tidak pasti istri. Yesus punya beberapa teman perjalananan, banyak diantara mereka wanita. </a:t>
            </a:r>
          </a:p>
          <a:p>
            <a:pPr>
              <a:buFontTx/>
              <a:buChar char="•"/>
            </a:pPr>
            <a:r>
              <a:rPr lang="en-US" b="1"/>
              <a:t>Kata </a:t>
            </a:r>
            <a:r>
              <a:rPr lang="ja-JP" altLang="en-US" b="1"/>
              <a:t>“</a:t>
            </a:r>
            <a:r>
              <a:rPr lang="en-US" altLang="ja-JP" b="1"/>
              <a:t>mulut</a:t>
            </a:r>
            <a:r>
              <a:rPr lang="ja-JP" altLang="en-US" b="1"/>
              <a:t>”</a:t>
            </a:r>
            <a:r>
              <a:rPr lang="en-US" altLang="ja-JP" b="1"/>
              <a:t> dicoret di dokumen asli dan hanya ditambahkan oleh penerjemah. Bisa saja tangan, pipi, kepala. </a:t>
            </a:r>
          </a:p>
          <a:p>
            <a:pPr>
              <a:buFontTx/>
              <a:buChar char="•"/>
            </a:pPr>
            <a:r>
              <a:rPr lang="en-US" b="1"/>
              <a:t>Ini adalah karya heretik Abad Kedua.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7990">
                                            <p:bg/>
                                          </p:spTgt>
                                        </p:tgtEl>
                                        <p:attrNameLst>
                                          <p:attrName>style.visibility</p:attrName>
                                        </p:attrNameLst>
                                      </p:cBhvr>
                                      <p:to>
                                        <p:strVal val="visible"/>
                                      </p:to>
                                    </p:set>
                                    <p:animEffect transition="in" filter="dissolve">
                                      <p:cBhvr>
                                        <p:cTn id="7" dur="500"/>
                                        <p:tgtEl>
                                          <p:spTgt spid="297990">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97990">
                                            <p:txEl>
                                              <p:pRg st="0" end="0"/>
                                            </p:txEl>
                                          </p:spTgt>
                                        </p:tgtEl>
                                        <p:attrNameLst>
                                          <p:attrName>style.visibility</p:attrName>
                                        </p:attrNameLst>
                                      </p:cBhvr>
                                      <p:to>
                                        <p:strVal val="visible"/>
                                      </p:to>
                                    </p:set>
                                    <p:animEffect transition="in" filter="dissolve">
                                      <p:cBhvr>
                                        <p:cTn id="12" dur="500"/>
                                        <p:tgtEl>
                                          <p:spTgt spid="29799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97990">
                                            <p:txEl>
                                              <p:pRg st="1" end="1"/>
                                            </p:txEl>
                                          </p:spTgt>
                                        </p:tgtEl>
                                        <p:attrNameLst>
                                          <p:attrName>style.visibility</p:attrName>
                                        </p:attrNameLst>
                                      </p:cBhvr>
                                      <p:to>
                                        <p:strVal val="visible"/>
                                      </p:to>
                                    </p:set>
                                    <p:animEffect transition="in" filter="dissolve">
                                      <p:cBhvr>
                                        <p:cTn id="17" dur="500"/>
                                        <p:tgtEl>
                                          <p:spTgt spid="297990">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97990">
                                            <p:txEl>
                                              <p:pRg st="2" end="2"/>
                                            </p:txEl>
                                          </p:spTgt>
                                        </p:tgtEl>
                                        <p:attrNameLst>
                                          <p:attrName>style.visibility</p:attrName>
                                        </p:attrNameLst>
                                      </p:cBhvr>
                                      <p:to>
                                        <p:strVal val="visible"/>
                                      </p:to>
                                    </p:set>
                                    <p:animEffect transition="in" filter="dissolve">
                                      <p:cBhvr>
                                        <p:cTn id="22" dur="500"/>
                                        <p:tgtEl>
                                          <p:spTgt spid="297990">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97990">
                                            <p:txEl>
                                              <p:pRg st="3" end="3"/>
                                            </p:txEl>
                                          </p:spTgt>
                                        </p:tgtEl>
                                        <p:attrNameLst>
                                          <p:attrName>style.visibility</p:attrName>
                                        </p:attrNameLst>
                                      </p:cBhvr>
                                      <p:to>
                                        <p:strVal val="visible"/>
                                      </p:to>
                                    </p:set>
                                    <p:animEffect transition="in" filter="dissolve">
                                      <p:cBhvr>
                                        <p:cTn id="27" dur="500"/>
                                        <p:tgtEl>
                                          <p:spTgt spid="297990">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97990">
                                            <p:txEl>
                                              <p:pRg st="4" end="4"/>
                                            </p:txEl>
                                          </p:spTgt>
                                        </p:tgtEl>
                                        <p:attrNameLst>
                                          <p:attrName>style.visibility</p:attrName>
                                        </p:attrNameLst>
                                      </p:cBhvr>
                                      <p:to>
                                        <p:strVal val="visible"/>
                                      </p:to>
                                    </p:set>
                                    <p:animEffect transition="in" filter="dissolve">
                                      <p:cBhvr>
                                        <p:cTn id="32" dur="500"/>
                                        <p:tgtEl>
                                          <p:spTgt spid="29799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90" grpId="0" build="p"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ctrTitle"/>
          </p:nvPr>
        </p:nvSpPr>
        <p:spPr>
          <a:xfrm>
            <a:off x="762000" y="381000"/>
            <a:ext cx="7772400" cy="1736725"/>
          </a:xfrm>
        </p:spPr>
        <p:txBody>
          <a:bodyPr/>
          <a:lstStyle/>
          <a:p>
            <a:pPr eaLnBrk="1" hangingPunct="1">
              <a:defRPr/>
            </a:pPr>
            <a:r>
              <a:rPr lang="en-US">
                <a:latin typeface="Arial" charset="0"/>
                <a:ea typeface="ＭＳ Ｐゴシック" charset="0"/>
                <a:cs typeface="ＭＳ Ｐゴシック" charset="0"/>
              </a:rPr>
              <a:t>Catatan Huruf Yunani dan Ibrani</a:t>
            </a:r>
          </a:p>
        </p:txBody>
      </p:sp>
      <p:sp>
        <p:nvSpPr>
          <p:cNvPr id="278530" name="Rectangle 3"/>
          <p:cNvSpPr>
            <a:spLocks noGrp="1" noChangeArrowheads="1"/>
          </p:cNvSpPr>
          <p:nvPr>
            <p:ph type="subTitle" idx="1"/>
          </p:nvPr>
        </p:nvSpPr>
        <p:spPr>
          <a:xfrm>
            <a:off x="609600" y="2514600"/>
            <a:ext cx="8001000" cy="3124200"/>
          </a:xfrm>
        </p:spPr>
        <p:txBody>
          <a:bodyPr/>
          <a:lstStyle/>
          <a:p>
            <a:pPr eaLnBrk="1" hangingPunct="1">
              <a:buFont typeface="Wingdings" charset="0"/>
              <a:buNone/>
            </a:pPr>
            <a:r>
              <a:rPr lang="en-US" sz="2500" b="1">
                <a:solidFill>
                  <a:srgbClr val="FFFFFF"/>
                </a:solidFill>
                <a:effectLst/>
                <a:latin typeface="Verdana" charset="0"/>
                <a:ea typeface="ＭＳ Ｐゴシック" charset="0"/>
                <a:cs typeface="ＭＳ Ｐゴシック" charset="0"/>
              </a:rPr>
              <a:t>BWHEBB, BWHEBL [Ibrani]; BWGRKL, BWGRKN, and BWGRKI [Yunani] Postscript® Type 1 and TrueType™ fonts Copyright © 1994-2002 BibleWorks, LLC. All rights reserved. These Biblical Greek and Hebrew fonts are used with permission and are from BibleWorks, software for Biblical exegesis and research.</a:t>
            </a: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smtClean="0"/>
              <a:t>Black</a:t>
            </a:r>
            <a:endParaRPr lang="en-US" dirty="0"/>
          </a:p>
        </p:txBody>
      </p:sp>
    </p:spTree>
    <p:extLst>
      <p:ext uri="{BB962C8B-B14F-4D97-AF65-F5344CB8AC3E}">
        <p14:creationId xmlns:p14="http://schemas.microsoft.com/office/powerpoint/2010/main" val="404628298"/>
      </p:ext>
    </p:extLst>
  </p:cSld>
  <p:clrMapOvr>
    <a:masterClrMapping/>
  </p:clrMapOvr>
  <p:transition xmlns:p14="http://schemas.microsoft.com/office/powerpoint/2010/mai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r>
              <a:rPr lang="en-US" sz="2400" b="1" dirty="0" err="1" smtClean="0"/>
              <a:t>Latar</a:t>
            </a:r>
            <a:r>
              <a:rPr lang="en-US" sz="2400" b="1" dirty="0" smtClean="0"/>
              <a:t> </a:t>
            </a:r>
            <a:r>
              <a:rPr lang="en-US" sz="2400" b="1" dirty="0" err="1" smtClean="0"/>
              <a:t>Belakang</a:t>
            </a:r>
            <a:r>
              <a:rPr lang="en-US" sz="2400" b="1" dirty="0" smtClean="0"/>
              <a:t> Perjanjian </a:t>
            </a:r>
            <a:r>
              <a:rPr lang="en-US" sz="2400" b="1" dirty="0" err="1" smtClean="0"/>
              <a:t>Baru</a:t>
            </a:r>
            <a:r>
              <a:rPr lang="en-US" sz="2400" b="1" dirty="0" smtClean="0"/>
              <a:t>— </a:t>
            </a:r>
            <a:r>
              <a:rPr lang="en-US" sz="2400" b="1" dirty="0" err="1" smtClean="0">
                <a:solidFill>
                  <a:srgbClr val="FFFFFF"/>
                </a:solidFill>
                <a:latin typeface="Arial" charset="0"/>
                <a:ea typeface="MS PGothic" charset="0"/>
              </a:rPr>
              <a:t>BibleStudyDownloads.org</a:t>
            </a:r>
            <a:endParaRPr lang="en-US" sz="900" b="1" dirty="0">
              <a:solidFill>
                <a:srgbClr val="FFFFFF"/>
              </a:solidFill>
              <a:latin typeface="Arial" charset="0"/>
              <a:ea typeface="MS PGothic" charset="0"/>
            </a:endParaRPr>
          </a:p>
        </p:txBody>
      </p:sp>
      <p:sp>
        <p:nvSpPr>
          <p:cNvPr id="6963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defRPr>
            </a:lvl2pPr>
            <a:lvl3pPr>
              <a:defRPr sz="2400">
                <a:solidFill>
                  <a:schemeClr val="tx1"/>
                </a:solidFill>
                <a:latin typeface="Arial" charset="0"/>
                <a:ea typeface="MS PGothic" charset="0"/>
                <a:cs typeface="Geneva" charset="0"/>
              </a:defRPr>
            </a:lvl3pPr>
            <a:lvl4pPr>
              <a:defRPr sz="2000">
                <a:solidFill>
                  <a:schemeClr val="tx1"/>
                </a:solidFill>
                <a:latin typeface="Arial" charset="0"/>
                <a:ea typeface="Geneva" charset="0"/>
                <a:cs typeface="Geneva" charset="0"/>
              </a:defRPr>
            </a:lvl4pPr>
            <a:lvl5pPr>
              <a:defRPr sz="2000">
                <a:solidFill>
                  <a:schemeClr val="tx1"/>
                </a:solidFill>
                <a:latin typeface="Arial" charset="0"/>
                <a:ea typeface="Geneva" charset="0"/>
                <a:cs typeface="Geneva" charset="0"/>
              </a:defRPr>
            </a:lvl5pPr>
            <a:lvl6pPr eaLnBrk="0" hangingPunct="0">
              <a:buFont typeface="Wingdings" charset="0"/>
              <a:defRPr sz="2000">
                <a:solidFill>
                  <a:schemeClr val="tx1"/>
                </a:solidFill>
                <a:latin typeface="Arial" charset="0"/>
                <a:ea typeface="Geneva" charset="0"/>
                <a:cs typeface="Geneva" charset="0"/>
              </a:defRPr>
            </a:lvl6pPr>
            <a:lvl7pPr eaLnBrk="0" hangingPunct="0">
              <a:buFont typeface="Wingdings" charset="0"/>
              <a:defRPr sz="2000">
                <a:solidFill>
                  <a:schemeClr val="tx1"/>
                </a:solidFill>
                <a:latin typeface="Arial" charset="0"/>
                <a:ea typeface="Geneva" charset="0"/>
                <a:cs typeface="Geneva" charset="0"/>
              </a:defRPr>
            </a:lvl7pPr>
            <a:lvl8pPr eaLnBrk="0" hangingPunct="0">
              <a:buFont typeface="Wingdings" charset="0"/>
              <a:defRPr sz="2000">
                <a:solidFill>
                  <a:schemeClr val="tx1"/>
                </a:solidFill>
                <a:latin typeface="Arial" charset="0"/>
                <a:ea typeface="Geneva" charset="0"/>
                <a:cs typeface="Geneva" charset="0"/>
              </a:defRPr>
            </a:lvl8pPr>
            <a:lvl9pPr eaLnBrk="0" hangingPunct="0">
              <a:buFont typeface="Wingdings" charset="0"/>
              <a:defRPr sz="2000">
                <a:solidFill>
                  <a:schemeClr val="tx1"/>
                </a:solidFill>
                <a:latin typeface="Arial" charset="0"/>
                <a:ea typeface="Geneva" charset="0"/>
                <a:cs typeface="Geneva" charset="0"/>
              </a:defRPr>
            </a:lvl9pPr>
          </a:lstStyle>
          <a:p>
            <a:pPr algn="ctr" eaLnBrk="1" hangingPunct="1"/>
            <a:r>
              <a:rPr lang="en-US" sz="4000" b="1" smtClean="0">
                <a:solidFill>
                  <a:srgbClr val="FFFFFF"/>
                </a:solidFill>
              </a:rPr>
              <a:t>Dapatkan slide ini tanpa biaya</a:t>
            </a:r>
            <a:endParaRPr lang="en-US" sz="1400" b="1" smtClean="0">
              <a:solidFill>
                <a:srgbClr val="FFFFFF"/>
              </a:solidFill>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52746766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Tulisan Yahudi</a:t>
            </a:r>
          </a:p>
        </p:txBody>
      </p:sp>
      <p:pic>
        <p:nvPicPr>
          <p:cNvPr id="131074" name="Picture 4" descr="psalm-b"/>
          <p:cNvPicPr>
            <a:picLocks noChangeAspect="1" noChangeArrowheads="1"/>
          </p:cNvPicPr>
          <p:nvPr/>
        </p:nvPicPr>
        <p:blipFill>
          <a:blip r:embed="rId3">
            <a:lum contrast="18000"/>
            <a:extLst>
              <a:ext uri="{28A0092B-C50C-407E-A947-70E740481C1C}">
                <a14:useLocalDpi xmlns:a14="http://schemas.microsoft.com/office/drawing/2010/main" val="0"/>
              </a:ext>
            </a:extLst>
          </a:blip>
          <a:srcRect l="9883" r="20349" b="2184"/>
          <a:stretch>
            <a:fillRect/>
          </a:stretch>
        </p:blipFill>
        <p:spPr bwMode="auto">
          <a:xfrm>
            <a:off x="0" y="1600200"/>
            <a:ext cx="9144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Text Box 5"/>
          <p:cNvSpPr txBox="1">
            <a:spLocks noChangeArrowheads="1"/>
          </p:cNvSpPr>
          <p:nvPr/>
        </p:nvSpPr>
        <p:spPr bwMode="auto">
          <a:xfrm>
            <a:off x="6705600" y="5486400"/>
            <a:ext cx="22304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The Book of Psalms</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Fun Clip">
  <a:themeElements>
    <a:clrScheme name="Fun Clip 1">
      <a:dk1>
        <a:srgbClr val="330000"/>
      </a:dk1>
      <a:lt1>
        <a:srgbClr val="FFFFFF"/>
      </a:lt1>
      <a:dk2>
        <a:srgbClr val="32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fontScheme name="Fun Clip">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Fun Clip 1">
        <a:dk1>
          <a:srgbClr val="330000"/>
        </a:dk1>
        <a:lt1>
          <a:srgbClr val="FFFFFF"/>
        </a:lt1>
        <a:dk2>
          <a:srgbClr val="32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2004:Templates:Presentations:Designs:Fun Clip</Template>
  <TotalTime>10384</TotalTime>
  <Words>3939</Words>
  <Application>Microsoft Macintosh PowerPoint</Application>
  <PresentationFormat>On-screen Show (4:3)</PresentationFormat>
  <Paragraphs>957</Paragraphs>
  <Slides>83</Slides>
  <Notes>82</Notes>
  <HiddenSlides>0</HiddenSlides>
  <MMClips>0</MMClips>
  <ScaleCrop>false</ScaleCrop>
  <HeadingPairs>
    <vt:vector size="6" baseType="variant">
      <vt:variant>
        <vt:lpstr>Fonts Used</vt:lpstr>
      </vt:variant>
      <vt:variant>
        <vt:i4>22</vt:i4>
      </vt:variant>
      <vt:variant>
        <vt:lpstr>Theme</vt:lpstr>
      </vt:variant>
      <vt:variant>
        <vt:i4>12</vt:i4>
      </vt:variant>
      <vt:variant>
        <vt:lpstr>Slide Titles</vt:lpstr>
      </vt:variant>
      <vt:variant>
        <vt:i4>83</vt:i4>
      </vt:variant>
    </vt:vector>
  </HeadingPairs>
  <TitlesOfParts>
    <vt:vector size="117" baseType="lpstr">
      <vt:lpstr>Arial</vt:lpstr>
      <vt:lpstr>ＭＳ Ｐゴシック</vt:lpstr>
      <vt:lpstr>Wingdings</vt:lpstr>
      <vt:lpstr>Tahoma</vt:lpstr>
      <vt:lpstr>Times</vt:lpstr>
      <vt:lpstr>Monotype Sorts</vt:lpstr>
      <vt:lpstr>Times New Roman</vt:lpstr>
      <vt:lpstr>Osaka</vt:lpstr>
      <vt:lpstr>Monotype Corsiva</vt:lpstr>
      <vt:lpstr>Geneva</vt:lpstr>
      <vt:lpstr>Bauhaus 93</vt:lpstr>
      <vt:lpstr>Script MT Bold</vt:lpstr>
      <vt:lpstr>Cursive-Elegant</vt:lpstr>
      <vt:lpstr>SimSun</vt:lpstr>
      <vt:lpstr>Liffo</vt:lpstr>
      <vt:lpstr>Bwhebb</vt:lpstr>
      <vt:lpstr>Bwgrkl</vt:lpstr>
      <vt:lpstr>Comic Sans MS</vt:lpstr>
      <vt:lpstr>26</vt:lpstr>
      <vt:lpstr>Garamond</vt:lpstr>
      <vt:lpstr>Impact</vt:lpstr>
      <vt:lpstr>Verdana</vt:lpstr>
      <vt:lpstr>Beam</vt:lpstr>
      <vt:lpstr>Compass</vt:lpstr>
      <vt:lpstr>untitled 1</vt:lpstr>
      <vt:lpstr>Full Moon</vt:lpstr>
      <vt:lpstr>Capsules</vt:lpstr>
      <vt:lpstr>Default Design</vt:lpstr>
      <vt:lpstr>Blank Presentation</vt:lpstr>
      <vt:lpstr>Balance</vt:lpstr>
      <vt:lpstr>Textured</vt:lpstr>
      <vt:lpstr>Fun Clip</vt:lpstr>
      <vt:lpstr>Orbit</vt:lpstr>
      <vt:lpstr>1_Orbit</vt:lpstr>
      <vt:lpstr>Konteks Kesusastraan Perjanjian Baru</vt:lpstr>
      <vt:lpstr>Latar Belakang Perkawinan di Kesusastraan Yahudi</vt:lpstr>
      <vt:lpstr>Prosesi pernikahan Abad Pertama</vt:lpstr>
      <vt:lpstr>Marriage &amp; the Church Timeline</vt:lpstr>
      <vt:lpstr>Tulisan Cuneiform</vt:lpstr>
      <vt:lpstr>Garis besar bagian Literatur</vt:lpstr>
      <vt:lpstr>Tabel Kronologi Sastra</vt:lpstr>
      <vt:lpstr>I. Tulisan yang terinspirasi</vt:lpstr>
      <vt:lpstr>Tulisan Yahudi</vt:lpstr>
      <vt:lpstr>Kita tidak memiliki tulisan Yahudi hari ini yang ada sebelum Gunung Sinai (1445 BC)</vt:lpstr>
      <vt:lpstr>Sumber Utama Yahudi Mulai dari Kemah Perjanjian</vt:lpstr>
      <vt:lpstr>Tabel Kronologi Sastra</vt:lpstr>
      <vt:lpstr>The Hebrew Canon</vt:lpstr>
      <vt:lpstr>The Hebrew Canon</vt:lpstr>
      <vt:lpstr>The Hebrew Canon</vt:lpstr>
      <vt:lpstr>1. Ibrani:   Teks Masoretik (TM)</vt:lpstr>
      <vt:lpstr>Kamu juga dapat membaca tanpa huruf hidup! </vt:lpstr>
      <vt:lpstr>1. Ibrani:   Teks Masoretik (TM)</vt:lpstr>
      <vt:lpstr>2. Yunani: Septuagint (LXX)</vt:lpstr>
      <vt:lpstr>3. Kanonitas PL </vt:lpstr>
      <vt:lpstr>Kanonitas PB</vt:lpstr>
      <vt:lpstr>Paulus menyebutkan Injil Lukas “Kitab” dalam waktu 5 tahun</vt:lpstr>
      <vt:lpstr>Petrus juga menyebut surat Paulus “Kitab”</vt:lpstr>
      <vt:lpstr>Kanonitas PB</vt:lpstr>
      <vt:lpstr>Tulisan yang tidak terinspirasi </vt:lpstr>
      <vt:lpstr>Sejarahwan Yunani</vt:lpstr>
      <vt:lpstr>Sejarahwan Romawi</vt:lpstr>
      <vt:lpstr>Pliny the Younger (AD 111-113)</vt:lpstr>
      <vt:lpstr>Sejarahwan Romawi</vt:lpstr>
      <vt:lpstr>Sejarahwan Romawi</vt:lpstr>
      <vt:lpstr>Tulisan Kafir vs. Tulisan PB</vt:lpstr>
      <vt:lpstr>Uninspired Jewish Writings</vt:lpstr>
      <vt:lpstr>Apocrypha &amp; Pseudepigrapha</vt:lpstr>
      <vt:lpstr>Apocrypha &amp; Pseudepigrapha</vt:lpstr>
      <vt:lpstr>Lemari Alkitab</vt:lpstr>
      <vt:lpstr>Dimana mereka ditempatkan</vt:lpstr>
      <vt:lpstr>Sirach 2:10 (NRSV)</vt:lpstr>
      <vt:lpstr>Greek Philosopher Timeline</vt:lpstr>
      <vt:lpstr>Placement of the Septuagint</vt:lpstr>
      <vt:lpstr>70 Sarjana</vt:lpstr>
      <vt:lpstr>Bagaimana 15 Buku Apocryphal PL diterima? (250 BC-AD 100)?</vt:lpstr>
      <vt:lpstr>Pseudepigraphayang dipilih (200 BC-AD 200)</vt:lpstr>
      <vt:lpstr>Kategori Sastra</vt:lpstr>
      <vt:lpstr>Terminologi Tulisan Berdaulat</vt:lpstr>
      <vt:lpstr>Why are these books doubted?</vt:lpstr>
      <vt:lpstr>Why are these books doubted?</vt:lpstr>
      <vt:lpstr>So do these books have any value?  </vt:lpstr>
      <vt:lpstr>Malaikat meninggalkan keluarga Tobias</vt:lpstr>
      <vt:lpstr>So do these books have any value?  </vt:lpstr>
      <vt:lpstr>2.  Philo dari Alexandria</vt:lpstr>
      <vt:lpstr>Chronological Literature Chart</vt:lpstr>
      <vt:lpstr>Sastra Rabinik (100 BC-AD 500)</vt:lpstr>
      <vt:lpstr>The Babylonian Talmud</vt:lpstr>
      <vt:lpstr>Attacks Continue</vt:lpstr>
      <vt:lpstr>4.  Josephus</vt:lpstr>
      <vt:lpstr>4.  Josephus</vt:lpstr>
      <vt:lpstr>Evaluasi Josephus</vt:lpstr>
      <vt:lpstr>Signifikansi Josephus</vt:lpstr>
      <vt:lpstr>Kutipan singkat Josephus</vt:lpstr>
      <vt:lpstr>Kutipan panjang (two versions)</vt:lpstr>
      <vt:lpstr>Signifikansi Josephus</vt:lpstr>
      <vt:lpstr>Pengepungan Yerusalem (AD 70)</vt:lpstr>
      <vt:lpstr>Signifikansi Josephus</vt:lpstr>
      <vt:lpstr>5. Gulungan Dead Sea</vt:lpstr>
      <vt:lpstr>Sastra Kristen</vt:lpstr>
      <vt:lpstr>Ajaran Didache (“Teaching”)</vt:lpstr>
      <vt:lpstr>Sastra Gnostik</vt:lpstr>
      <vt:lpstr>Apocrypha PB: 18 Injil</vt:lpstr>
      <vt:lpstr>Apocrypha PB: 18 Injil</vt:lpstr>
      <vt:lpstr>Apocrypha PB: 21 “Kisah”</vt:lpstr>
      <vt:lpstr>Apocrypha PB: 21 “Kisah”</vt:lpstr>
      <vt:lpstr>Apocrypha PB: Lainnya</vt:lpstr>
      <vt:lpstr>Gnostik mula-mula di 1 John</vt:lpstr>
      <vt:lpstr>Injil Yudas</vt:lpstr>
      <vt:lpstr>Injil Yudas</vt:lpstr>
      <vt:lpstr>How should we fight heresy?</vt:lpstr>
      <vt:lpstr>Tertawa sambil berjalan ke bank…</vt:lpstr>
      <vt:lpstr>Siapa ini?</vt:lpstr>
      <vt:lpstr>Maria Magdalena sebagai istri Kristus?!  </vt:lpstr>
      <vt:lpstr>Maria Magdalena sebagai istri Kristus?!</vt:lpstr>
      <vt:lpstr>Catatan Huruf Yunani dan Ibrani</vt:lpstr>
      <vt:lpstr>Black</vt:lpstr>
      <vt:lpstr>Latar Belakang Perjanjian Baru— BibleStudyDownloads.org</vt:lpstr>
    </vt:vector>
  </TitlesOfParts>
  <Company>SBC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New Testament Literary Context</dc:title>
  <dc:creator>Rick Griffith</dc:creator>
  <cp:lastModifiedBy>Rick Griffith</cp:lastModifiedBy>
  <cp:revision>423</cp:revision>
  <dcterms:created xsi:type="dcterms:W3CDTF">2009-05-28T03:05:24Z</dcterms:created>
  <dcterms:modified xsi:type="dcterms:W3CDTF">2016-03-23T12:46:22Z</dcterms:modified>
</cp:coreProperties>
</file>